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0" r:id="rId5"/>
  </p:sldMasterIdLst>
  <p:notesMasterIdLst>
    <p:notesMasterId r:id="rId19"/>
  </p:notesMasterIdLst>
  <p:sldIdLst>
    <p:sldId id="273" r:id="rId6"/>
    <p:sldId id="290" r:id="rId7"/>
    <p:sldId id="291" r:id="rId8"/>
    <p:sldId id="292" r:id="rId9"/>
    <p:sldId id="293" r:id="rId10"/>
    <p:sldId id="297" r:id="rId11"/>
    <p:sldId id="296" r:id="rId12"/>
    <p:sldId id="294" r:id="rId13"/>
    <p:sldId id="295" r:id="rId14"/>
    <p:sldId id="302" r:id="rId15"/>
    <p:sldId id="300" r:id="rId16"/>
    <p:sldId id="303" r:id="rId17"/>
    <p:sldId id="29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FF"/>
    <a:srgbClr val="FF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87755" autoAdjust="0"/>
  </p:normalViewPr>
  <p:slideViewPr>
    <p:cSldViewPr snapToGrid="0">
      <p:cViewPr varScale="1">
        <p:scale>
          <a:sx n="59" d="100"/>
          <a:sy n="59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ương Kim Ngân" userId="2966554e-3b4b-46fd-a7c0-e5ede1c33681" providerId="ADAL" clId="{CC3B1013-3CCD-42CB-B046-12277DB3E986}"/>
    <pc:docChg chg="custSel modSld">
      <pc:chgData name="Dương Kim Ngân" userId="2966554e-3b4b-46fd-a7c0-e5ede1c33681" providerId="ADAL" clId="{CC3B1013-3CCD-42CB-B046-12277DB3E986}" dt="2021-11-26T04:44:25.423" v="161" actId="5793"/>
      <pc:docMkLst>
        <pc:docMk/>
      </pc:docMkLst>
      <pc:sldChg chg="modNotesTx">
        <pc:chgData name="Dương Kim Ngân" userId="2966554e-3b4b-46fd-a7c0-e5ede1c33681" providerId="ADAL" clId="{CC3B1013-3CCD-42CB-B046-12277DB3E986}" dt="2021-11-26T04:44:25.423" v="161" actId="5793"/>
        <pc:sldMkLst>
          <pc:docMk/>
          <pc:sldMk cId="3927350814" sldId="291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B5D5B4-1CB7-496B-9A63-CFA09CACC2C1}" type="doc">
      <dgm:prSet loTypeId="urn:microsoft.com/office/officeart/2005/8/layout/hProcess9" loCatId="process" qsTypeId="urn:microsoft.com/office/officeart/2005/8/quickstyle/simple2" qsCatId="simple" csTypeId="urn:microsoft.com/office/officeart/2005/8/colors/accent1_2" csCatId="accent1" phldr="1"/>
      <dgm:spPr/>
    </dgm:pt>
    <dgm:pt modelId="{8F6C71DC-10DB-49CF-B104-EABA63C66D6A}">
      <dgm:prSet phldrT="[Text]"/>
      <dgm:spPr/>
      <dgm:t>
        <a:bodyPr/>
        <a:lstStyle/>
        <a:p>
          <a:r>
            <a:rPr lang="vi-VN" b="0" i="0">
              <a:latin typeface="Arial" panose="020B0604020202020204" pitchFamily="34" charset="0"/>
              <a:cs typeface="Arial" panose="020B0604020202020204" pitchFamily="34" charset="0"/>
            </a:rPr>
            <a:t>Thời gian tiềm ẩn dưới lâm sàng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6C929E-3379-4BCB-875B-D5A751807E93}" type="parTrans" cxnId="{718A2AFB-C03B-4467-B3B4-A92F3975B663}">
      <dgm:prSet/>
      <dgm:spPr/>
      <dgm:t>
        <a:bodyPr/>
        <a:lstStyle/>
        <a:p>
          <a:endParaRPr lang="en-US"/>
        </a:p>
      </dgm:t>
    </dgm:pt>
    <dgm:pt modelId="{622DFABF-A75A-429C-ACB4-38BFF50DC3EF}" type="sibTrans" cxnId="{718A2AFB-C03B-4467-B3B4-A92F3975B663}">
      <dgm:prSet/>
      <dgm:spPr/>
      <dgm:t>
        <a:bodyPr/>
        <a:lstStyle/>
        <a:p>
          <a:endParaRPr lang="en-US"/>
        </a:p>
      </dgm:t>
    </dgm:pt>
    <dgm:pt modelId="{167D99A4-AC1E-4123-865C-C03EDC1CDB6A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Triệu chứng lâm sàng tại chỗ</a:t>
          </a:r>
        </a:p>
      </dgm:t>
    </dgm:pt>
    <dgm:pt modelId="{AE51FD43-90C5-4949-9239-0585E7E689C7}" type="parTrans" cxnId="{DC50FC89-F7D5-43B5-9422-CC7A83B26F75}">
      <dgm:prSet/>
      <dgm:spPr/>
      <dgm:t>
        <a:bodyPr/>
        <a:lstStyle/>
        <a:p>
          <a:endParaRPr lang="en-US"/>
        </a:p>
      </dgm:t>
    </dgm:pt>
    <dgm:pt modelId="{88F1F2C8-F546-4891-9576-66F719AD099B}" type="sibTrans" cxnId="{DC50FC89-F7D5-43B5-9422-CC7A83B26F75}">
      <dgm:prSet/>
      <dgm:spPr/>
      <dgm:t>
        <a:bodyPr/>
        <a:lstStyle/>
        <a:p>
          <a:endParaRPr lang="en-US"/>
        </a:p>
      </dgm:t>
    </dgm:pt>
    <dgm:pt modelId="{766B1CAC-920E-466A-8092-6C3666F27DA8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Di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căn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530E5A-F8DD-407E-A455-C06574033391}" type="parTrans" cxnId="{DCD4FC3D-ED08-4F46-A322-3F56E1F66B35}">
      <dgm:prSet/>
      <dgm:spPr/>
      <dgm:t>
        <a:bodyPr/>
        <a:lstStyle/>
        <a:p>
          <a:endParaRPr lang="en-US"/>
        </a:p>
      </dgm:t>
    </dgm:pt>
    <dgm:pt modelId="{D2F4B21A-E590-419D-9C42-C29AC7375834}" type="sibTrans" cxnId="{DCD4FC3D-ED08-4F46-A322-3F56E1F66B35}">
      <dgm:prSet/>
      <dgm:spPr/>
      <dgm:t>
        <a:bodyPr/>
        <a:lstStyle/>
        <a:p>
          <a:endParaRPr lang="en-US"/>
        </a:p>
      </dgm:t>
    </dgm:pt>
    <dgm:pt modelId="{A0A165D9-0FD4-4CFD-AFD9-3943418A82AD}" type="pres">
      <dgm:prSet presAssocID="{1BB5D5B4-1CB7-496B-9A63-CFA09CACC2C1}" presName="CompostProcess" presStyleCnt="0">
        <dgm:presLayoutVars>
          <dgm:dir/>
          <dgm:resizeHandles val="exact"/>
        </dgm:presLayoutVars>
      </dgm:prSet>
      <dgm:spPr/>
    </dgm:pt>
    <dgm:pt modelId="{E483421A-DA61-4D12-8141-CE81E90CA9BE}" type="pres">
      <dgm:prSet presAssocID="{1BB5D5B4-1CB7-496B-9A63-CFA09CACC2C1}" presName="arrow" presStyleLbl="bgShp" presStyleIdx="0" presStyleCnt="1"/>
      <dgm:spPr/>
    </dgm:pt>
    <dgm:pt modelId="{0F5D07BE-810F-4809-8BC6-942892E48D95}" type="pres">
      <dgm:prSet presAssocID="{1BB5D5B4-1CB7-496B-9A63-CFA09CACC2C1}" presName="linearProcess" presStyleCnt="0"/>
      <dgm:spPr/>
    </dgm:pt>
    <dgm:pt modelId="{3E61E2A7-A3C4-4643-928D-53DCAF5ABB83}" type="pres">
      <dgm:prSet presAssocID="{8F6C71DC-10DB-49CF-B104-EABA63C66D6A}" presName="textNode" presStyleLbl="node1" presStyleIdx="0" presStyleCnt="3">
        <dgm:presLayoutVars>
          <dgm:bulletEnabled val="1"/>
        </dgm:presLayoutVars>
      </dgm:prSet>
      <dgm:spPr/>
    </dgm:pt>
    <dgm:pt modelId="{21348E30-79A1-4A6A-BE4F-8E0F412D334C}" type="pres">
      <dgm:prSet presAssocID="{622DFABF-A75A-429C-ACB4-38BFF50DC3EF}" presName="sibTrans" presStyleCnt="0"/>
      <dgm:spPr/>
    </dgm:pt>
    <dgm:pt modelId="{F84ECAA4-70F6-414E-A5EB-A8B5D5FBF64C}" type="pres">
      <dgm:prSet presAssocID="{167D99A4-AC1E-4123-865C-C03EDC1CDB6A}" presName="textNode" presStyleLbl="node1" presStyleIdx="1" presStyleCnt="3">
        <dgm:presLayoutVars>
          <dgm:bulletEnabled val="1"/>
        </dgm:presLayoutVars>
      </dgm:prSet>
      <dgm:spPr/>
    </dgm:pt>
    <dgm:pt modelId="{2AA69432-9430-4922-A87A-E8E2C188B7F4}" type="pres">
      <dgm:prSet presAssocID="{88F1F2C8-F546-4891-9576-66F719AD099B}" presName="sibTrans" presStyleCnt="0"/>
      <dgm:spPr/>
    </dgm:pt>
    <dgm:pt modelId="{E525E681-1F8B-4C81-B9B8-6456845F11EB}" type="pres">
      <dgm:prSet presAssocID="{766B1CAC-920E-466A-8092-6C3666F27DA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1AF240B-7229-49BA-9570-8EC3EDF08CB2}" type="presOf" srcId="{8F6C71DC-10DB-49CF-B104-EABA63C66D6A}" destId="{3E61E2A7-A3C4-4643-928D-53DCAF5ABB83}" srcOrd="0" destOrd="0" presId="urn:microsoft.com/office/officeart/2005/8/layout/hProcess9"/>
    <dgm:cxn modelId="{DCD4FC3D-ED08-4F46-A322-3F56E1F66B35}" srcId="{1BB5D5B4-1CB7-496B-9A63-CFA09CACC2C1}" destId="{766B1CAC-920E-466A-8092-6C3666F27DA8}" srcOrd="2" destOrd="0" parTransId="{18530E5A-F8DD-407E-A455-C06574033391}" sibTransId="{D2F4B21A-E590-419D-9C42-C29AC7375834}"/>
    <dgm:cxn modelId="{5DE3934A-0A41-482D-8792-83C38D36895A}" type="presOf" srcId="{766B1CAC-920E-466A-8092-6C3666F27DA8}" destId="{E525E681-1F8B-4C81-B9B8-6456845F11EB}" srcOrd="0" destOrd="0" presId="urn:microsoft.com/office/officeart/2005/8/layout/hProcess9"/>
    <dgm:cxn modelId="{DC50FC89-F7D5-43B5-9422-CC7A83B26F75}" srcId="{1BB5D5B4-1CB7-496B-9A63-CFA09CACC2C1}" destId="{167D99A4-AC1E-4123-865C-C03EDC1CDB6A}" srcOrd="1" destOrd="0" parTransId="{AE51FD43-90C5-4949-9239-0585E7E689C7}" sibTransId="{88F1F2C8-F546-4891-9576-66F719AD099B}"/>
    <dgm:cxn modelId="{716F33A6-6D4E-4DAB-98A5-F80F24AEBD50}" type="presOf" srcId="{167D99A4-AC1E-4123-865C-C03EDC1CDB6A}" destId="{F84ECAA4-70F6-414E-A5EB-A8B5D5FBF64C}" srcOrd="0" destOrd="0" presId="urn:microsoft.com/office/officeart/2005/8/layout/hProcess9"/>
    <dgm:cxn modelId="{0D81AECA-D209-49F2-BBF3-77374082BD09}" type="presOf" srcId="{1BB5D5B4-1CB7-496B-9A63-CFA09CACC2C1}" destId="{A0A165D9-0FD4-4CFD-AFD9-3943418A82AD}" srcOrd="0" destOrd="0" presId="urn:microsoft.com/office/officeart/2005/8/layout/hProcess9"/>
    <dgm:cxn modelId="{718A2AFB-C03B-4467-B3B4-A92F3975B663}" srcId="{1BB5D5B4-1CB7-496B-9A63-CFA09CACC2C1}" destId="{8F6C71DC-10DB-49CF-B104-EABA63C66D6A}" srcOrd="0" destOrd="0" parTransId="{F86C929E-3379-4BCB-875B-D5A751807E93}" sibTransId="{622DFABF-A75A-429C-ACB4-38BFF50DC3EF}"/>
    <dgm:cxn modelId="{A8624C48-9532-4AD2-8ADC-3ED7B4545F88}" type="presParOf" srcId="{A0A165D9-0FD4-4CFD-AFD9-3943418A82AD}" destId="{E483421A-DA61-4D12-8141-CE81E90CA9BE}" srcOrd="0" destOrd="0" presId="urn:microsoft.com/office/officeart/2005/8/layout/hProcess9"/>
    <dgm:cxn modelId="{D3F600D2-70F2-4C96-8193-F940A3E06FA1}" type="presParOf" srcId="{A0A165D9-0FD4-4CFD-AFD9-3943418A82AD}" destId="{0F5D07BE-810F-4809-8BC6-942892E48D95}" srcOrd="1" destOrd="0" presId="urn:microsoft.com/office/officeart/2005/8/layout/hProcess9"/>
    <dgm:cxn modelId="{91D5416B-237E-4FFD-86CD-CD517FBE6ECD}" type="presParOf" srcId="{0F5D07BE-810F-4809-8BC6-942892E48D95}" destId="{3E61E2A7-A3C4-4643-928D-53DCAF5ABB83}" srcOrd="0" destOrd="0" presId="urn:microsoft.com/office/officeart/2005/8/layout/hProcess9"/>
    <dgm:cxn modelId="{6D172707-045B-485C-A358-E6A88BF8D7CE}" type="presParOf" srcId="{0F5D07BE-810F-4809-8BC6-942892E48D95}" destId="{21348E30-79A1-4A6A-BE4F-8E0F412D334C}" srcOrd="1" destOrd="0" presId="urn:microsoft.com/office/officeart/2005/8/layout/hProcess9"/>
    <dgm:cxn modelId="{E991554E-B7A4-4DDF-ADBD-58BF9AA22E2E}" type="presParOf" srcId="{0F5D07BE-810F-4809-8BC6-942892E48D95}" destId="{F84ECAA4-70F6-414E-A5EB-A8B5D5FBF64C}" srcOrd="2" destOrd="0" presId="urn:microsoft.com/office/officeart/2005/8/layout/hProcess9"/>
    <dgm:cxn modelId="{6E1DB6D0-5D3E-427D-A431-4A37BD3E014E}" type="presParOf" srcId="{0F5D07BE-810F-4809-8BC6-942892E48D95}" destId="{2AA69432-9430-4922-A87A-E8E2C188B7F4}" srcOrd="3" destOrd="0" presId="urn:microsoft.com/office/officeart/2005/8/layout/hProcess9"/>
    <dgm:cxn modelId="{871CBE51-1243-4D9A-B98A-8C07572247C8}" type="presParOf" srcId="{0F5D07BE-810F-4809-8BC6-942892E48D95}" destId="{E525E681-1F8B-4C81-B9B8-6456845F11E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420DD4-59AD-4FE5-AD74-C720E873E320}" type="doc">
      <dgm:prSet loTypeId="urn:microsoft.com/office/officeart/2011/layout/ConvergingText" loCatId="officeonlin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CA21A1A-925F-431B-8BC2-81F670C7AD75}">
      <dgm:prSet phldrT="[Text]" custT="1"/>
      <dgm:spPr/>
      <dgm:t>
        <a:bodyPr/>
        <a:lstStyle/>
        <a:p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Các </a:t>
          </a:r>
          <a:r>
            <a:rPr lang="en-U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phương</a:t>
          </a:r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tiện</a:t>
          </a:r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đang</a:t>
          </a:r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 có</a:t>
          </a:r>
        </a:p>
      </dgm:t>
    </dgm:pt>
    <dgm:pt modelId="{59238091-3D85-4E00-9A75-A218B6AEB5E4}" type="parTrans" cxnId="{A0FC294D-1589-46F6-88DD-F7914A0D4E34}">
      <dgm:prSet/>
      <dgm:spPr/>
      <dgm:t>
        <a:bodyPr/>
        <a:lstStyle/>
        <a:p>
          <a:endParaRPr lang="en-US"/>
        </a:p>
      </dgm:t>
    </dgm:pt>
    <dgm:pt modelId="{1493DFEA-F5EC-4D29-B982-7C969BD6E44B}" type="sibTrans" cxnId="{A0FC294D-1589-46F6-88DD-F7914A0D4E34}">
      <dgm:prSet/>
      <dgm:spPr/>
      <dgm:t>
        <a:bodyPr/>
        <a:lstStyle/>
        <a:p>
          <a:endParaRPr lang="en-US"/>
        </a:p>
      </dgm:t>
    </dgm:pt>
    <dgm:pt modelId="{5AE91B1D-D55C-4750-BC7C-8410BE7ED574}">
      <dgm:prSet phldrT="[Text]" custT="1"/>
      <dgm:spPr/>
      <dgm:t>
        <a:bodyPr/>
        <a:lstStyle/>
        <a:p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Các mô hình </a:t>
          </a:r>
          <a:r>
            <a:rPr lang="en-U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đánh</a:t>
          </a:r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 giá </a:t>
          </a:r>
          <a:r>
            <a:rPr lang="en-U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rủi</a:t>
          </a:r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ro</a:t>
          </a:r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 (Gail, Claus, BRCAPRO, </a:t>
          </a:r>
          <a:r>
            <a:rPr lang="en-U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Cuziick-Tyrer</a:t>
          </a:r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2AE55EA0-AD59-4FF1-9387-EC6FF71E66D8}" type="parTrans" cxnId="{CC813B12-2DE4-437D-BCA2-E4178398D8C6}">
      <dgm:prSet/>
      <dgm:spPr/>
      <dgm:t>
        <a:bodyPr/>
        <a:lstStyle/>
        <a:p>
          <a:endParaRPr lang="en-US"/>
        </a:p>
      </dgm:t>
    </dgm:pt>
    <dgm:pt modelId="{0982BEAC-1A5E-44E9-A6C9-5687FB6673AC}" type="sibTrans" cxnId="{CC813B12-2DE4-437D-BCA2-E4178398D8C6}">
      <dgm:prSet/>
      <dgm:spPr/>
      <dgm:t>
        <a:bodyPr/>
        <a:lstStyle/>
        <a:p>
          <a:endParaRPr lang="en-US"/>
        </a:p>
      </dgm:t>
    </dgm:pt>
    <dgm:pt modelId="{1A14750F-DCD6-4507-BCF1-EF544D0E863C}">
      <dgm:prSet phldrT="[Text]" custT="1"/>
      <dgm:spPr/>
      <dgm:t>
        <a:bodyPr/>
        <a:lstStyle/>
        <a:p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Hình </a:t>
          </a:r>
          <a:r>
            <a:rPr lang="en-U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ảnh</a:t>
          </a:r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 học</a:t>
          </a:r>
        </a:p>
      </dgm:t>
    </dgm:pt>
    <dgm:pt modelId="{4215D71B-97D9-4259-9A46-7332589ECEF2}" type="parTrans" cxnId="{CA9062EB-9A8E-4003-8BC6-210E35C85118}">
      <dgm:prSet/>
      <dgm:spPr/>
      <dgm:t>
        <a:bodyPr/>
        <a:lstStyle/>
        <a:p>
          <a:endParaRPr lang="en-US"/>
        </a:p>
      </dgm:t>
    </dgm:pt>
    <dgm:pt modelId="{4B6D70D1-7949-4A95-A0A8-A8E46CDF3C4C}" type="sibTrans" cxnId="{CA9062EB-9A8E-4003-8BC6-210E35C85118}">
      <dgm:prSet/>
      <dgm:spPr/>
      <dgm:t>
        <a:bodyPr/>
        <a:lstStyle/>
        <a:p>
          <a:endParaRPr lang="en-US"/>
        </a:p>
      </dgm:t>
    </dgm:pt>
    <dgm:pt modelId="{24240A6A-6C97-46D4-8938-76BF316FAA70}">
      <dgm:prSet phldrT="[Text]" custT="1"/>
      <dgm:spPr/>
      <dgm:t>
        <a:bodyPr/>
        <a:lstStyle/>
        <a:p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Khám lâm sàng – </a:t>
          </a:r>
        </a:p>
        <a:p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Tự nhận thức về </a:t>
          </a:r>
          <a:r>
            <a:rPr lang="en-U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vú</a:t>
          </a:r>
          <a:endParaRPr lang="en-US" sz="1800" b="0" i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3AA74D-B1F5-45CA-995A-9D30E723718C}" type="parTrans" cxnId="{A2DA5AB4-6569-40AA-AE99-9EB1F062EF98}">
      <dgm:prSet/>
      <dgm:spPr/>
      <dgm:t>
        <a:bodyPr/>
        <a:lstStyle/>
        <a:p>
          <a:endParaRPr lang="en-US"/>
        </a:p>
      </dgm:t>
    </dgm:pt>
    <dgm:pt modelId="{5F139813-2382-4C66-B8E7-69499D30AC0E}" type="sibTrans" cxnId="{A2DA5AB4-6569-40AA-AE99-9EB1F062EF98}">
      <dgm:prSet/>
      <dgm:spPr/>
      <dgm:t>
        <a:bodyPr/>
        <a:lstStyle/>
        <a:p>
          <a:endParaRPr lang="en-US"/>
        </a:p>
      </dgm:t>
    </dgm:pt>
    <dgm:pt modelId="{F9FE74AE-BE91-4EB9-A7C6-B9B1930A6ACC}">
      <dgm:prSet phldrT="[Text]" custT="1"/>
      <dgm:spPr/>
      <dgm:t>
        <a:bodyPr/>
        <a:lstStyle/>
        <a:p>
          <a:r>
            <a:rPr lang="en-U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Tế</a:t>
          </a:r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bào</a:t>
          </a:r>
          <a:r>
            <a:rPr lang="en-US" sz="1800" b="0" i="0" dirty="0">
              <a:latin typeface="Arial" panose="020B0604020202020204" pitchFamily="34" charset="0"/>
              <a:cs typeface="Arial" panose="020B0604020202020204" pitchFamily="34" charset="0"/>
            </a:rPr>
            <a:t> học</a:t>
          </a:r>
        </a:p>
      </dgm:t>
    </dgm:pt>
    <dgm:pt modelId="{38404807-590C-4A33-A0E5-55BDD7E16799}" type="parTrans" cxnId="{7B4CC927-C5E4-4685-8E5E-700FFE967AF8}">
      <dgm:prSet/>
      <dgm:spPr/>
      <dgm:t>
        <a:bodyPr/>
        <a:lstStyle/>
        <a:p>
          <a:endParaRPr lang="en-US"/>
        </a:p>
      </dgm:t>
    </dgm:pt>
    <dgm:pt modelId="{D16D92DF-FCF4-438A-9894-5B57BFE659DB}" type="sibTrans" cxnId="{7B4CC927-C5E4-4685-8E5E-700FFE967AF8}">
      <dgm:prSet/>
      <dgm:spPr/>
      <dgm:t>
        <a:bodyPr/>
        <a:lstStyle/>
        <a:p>
          <a:endParaRPr lang="en-US"/>
        </a:p>
      </dgm:t>
    </dgm:pt>
    <dgm:pt modelId="{D902AF38-B528-4AFB-83DC-C6F4F18005CD}" type="pres">
      <dgm:prSet presAssocID="{52420DD4-59AD-4FE5-AD74-C720E873E32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F8C47ABB-5A30-4251-BFB0-2F6EBD0A3806}" type="pres">
      <dgm:prSet presAssocID="{9CA21A1A-925F-431B-8BC2-81F670C7AD75}" presName="composite" presStyleCnt="0"/>
      <dgm:spPr/>
    </dgm:pt>
    <dgm:pt modelId="{AB28FAE1-9CFA-4A5D-8FA3-C9147EB06FCB}" type="pres">
      <dgm:prSet presAssocID="{9CA21A1A-925F-431B-8BC2-81F670C7AD75}" presName="ParentAccent1" presStyleLbl="alignNode1" presStyleIdx="0" presStyleCnt="42"/>
      <dgm:spPr/>
    </dgm:pt>
    <dgm:pt modelId="{3F457726-AB0D-4106-AA9F-411BF4BCCE9C}" type="pres">
      <dgm:prSet presAssocID="{9CA21A1A-925F-431B-8BC2-81F670C7AD75}" presName="ParentAccent2" presStyleLbl="alignNode1" presStyleIdx="1" presStyleCnt="42"/>
      <dgm:spPr/>
    </dgm:pt>
    <dgm:pt modelId="{0AF74BC3-3A3A-4613-A80B-74F07D6607A0}" type="pres">
      <dgm:prSet presAssocID="{9CA21A1A-925F-431B-8BC2-81F670C7AD75}" presName="ParentAccent3" presStyleLbl="alignNode1" presStyleIdx="2" presStyleCnt="42"/>
      <dgm:spPr/>
    </dgm:pt>
    <dgm:pt modelId="{8BF70AD4-C77D-455D-8551-3CC8CCA84F83}" type="pres">
      <dgm:prSet presAssocID="{9CA21A1A-925F-431B-8BC2-81F670C7AD75}" presName="ParentAccent4" presStyleLbl="alignNode1" presStyleIdx="3" presStyleCnt="42"/>
      <dgm:spPr/>
    </dgm:pt>
    <dgm:pt modelId="{C00C41EB-0814-4C3A-A4C5-BCFE48EB451E}" type="pres">
      <dgm:prSet presAssocID="{9CA21A1A-925F-431B-8BC2-81F670C7AD75}" presName="ParentAccent5" presStyleLbl="alignNode1" presStyleIdx="4" presStyleCnt="42"/>
      <dgm:spPr/>
    </dgm:pt>
    <dgm:pt modelId="{694CE04E-C8CB-4E3A-8D7B-01E6A2E944B1}" type="pres">
      <dgm:prSet presAssocID="{9CA21A1A-925F-431B-8BC2-81F670C7AD75}" presName="ParentAccent6" presStyleLbl="alignNode1" presStyleIdx="5" presStyleCnt="42"/>
      <dgm:spPr/>
    </dgm:pt>
    <dgm:pt modelId="{D446070E-8AF0-4C0D-A53F-B5890ED5CC42}" type="pres">
      <dgm:prSet presAssocID="{9CA21A1A-925F-431B-8BC2-81F670C7AD75}" presName="ParentAccent7" presStyleLbl="alignNode1" presStyleIdx="6" presStyleCnt="42"/>
      <dgm:spPr/>
    </dgm:pt>
    <dgm:pt modelId="{2ED63A01-4DA2-4108-AF41-0D9FCD4A28CC}" type="pres">
      <dgm:prSet presAssocID="{9CA21A1A-925F-431B-8BC2-81F670C7AD75}" presName="ParentAccent8" presStyleLbl="alignNode1" presStyleIdx="7" presStyleCnt="42"/>
      <dgm:spPr/>
    </dgm:pt>
    <dgm:pt modelId="{6C8BE476-8B4A-4C8A-B1F8-A94CE5D18582}" type="pres">
      <dgm:prSet presAssocID="{9CA21A1A-925F-431B-8BC2-81F670C7AD75}" presName="ParentAccent9" presStyleLbl="alignNode1" presStyleIdx="8" presStyleCnt="42"/>
      <dgm:spPr/>
    </dgm:pt>
    <dgm:pt modelId="{13D8871F-4CB8-4916-8025-4FD5A1D80F74}" type="pres">
      <dgm:prSet presAssocID="{9CA21A1A-925F-431B-8BC2-81F670C7AD75}" presName="ParentAccent10" presStyleLbl="alignNode1" presStyleIdx="9" presStyleCnt="42"/>
      <dgm:spPr/>
    </dgm:pt>
    <dgm:pt modelId="{5FC984E8-D478-4745-ADBA-BAE5A03EF962}" type="pres">
      <dgm:prSet presAssocID="{9CA21A1A-925F-431B-8BC2-81F670C7AD75}" presName="Parent" presStyleLbl="alignNode1" presStyleIdx="10" presStyleCnt="42">
        <dgm:presLayoutVars>
          <dgm:chMax val="5"/>
          <dgm:chPref val="3"/>
          <dgm:bulletEnabled val="1"/>
        </dgm:presLayoutVars>
      </dgm:prSet>
      <dgm:spPr/>
    </dgm:pt>
    <dgm:pt modelId="{2A4F9195-0CBB-47B9-85C4-A8E68050D7BA}" type="pres">
      <dgm:prSet presAssocID="{5AE91B1D-D55C-4750-BC7C-8410BE7ED574}" presName="Child1Accent1" presStyleLbl="alignNode1" presStyleIdx="11" presStyleCnt="42"/>
      <dgm:spPr/>
    </dgm:pt>
    <dgm:pt modelId="{968B5C23-F732-4F86-BA37-FABE437EE0D1}" type="pres">
      <dgm:prSet presAssocID="{5AE91B1D-D55C-4750-BC7C-8410BE7ED574}" presName="Child1Accent2" presStyleLbl="alignNode1" presStyleIdx="12" presStyleCnt="42"/>
      <dgm:spPr/>
    </dgm:pt>
    <dgm:pt modelId="{B60F2682-1507-4A0A-B9AE-0EBC1ACBCACB}" type="pres">
      <dgm:prSet presAssocID="{5AE91B1D-D55C-4750-BC7C-8410BE7ED574}" presName="Child1Accent3" presStyleLbl="alignNode1" presStyleIdx="13" presStyleCnt="42"/>
      <dgm:spPr/>
    </dgm:pt>
    <dgm:pt modelId="{CE252636-E533-477D-811F-97B713EB5D5E}" type="pres">
      <dgm:prSet presAssocID="{5AE91B1D-D55C-4750-BC7C-8410BE7ED574}" presName="Child1Accent4" presStyleLbl="alignNode1" presStyleIdx="14" presStyleCnt="42"/>
      <dgm:spPr/>
    </dgm:pt>
    <dgm:pt modelId="{368340EA-1947-479D-A7CC-D9ED5647CE34}" type="pres">
      <dgm:prSet presAssocID="{5AE91B1D-D55C-4750-BC7C-8410BE7ED574}" presName="Child1Accent5" presStyleLbl="alignNode1" presStyleIdx="15" presStyleCnt="42"/>
      <dgm:spPr/>
    </dgm:pt>
    <dgm:pt modelId="{D6FEB053-CF8B-427D-8421-910356E0BCF6}" type="pres">
      <dgm:prSet presAssocID="{5AE91B1D-D55C-4750-BC7C-8410BE7ED574}" presName="Child1Accent6" presStyleLbl="alignNode1" presStyleIdx="16" presStyleCnt="42"/>
      <dgm:spPr/>
    </dgm:pt>
    <dgm:pt modelId="{F3194C76-8A45-4BFE-808E-63E7A258327F}" type="pres">
      <dgm:prSet presAssocID="{5AE91B1D-D55C-4750-BC7C-8410BE7ED574}" presName="Child1Accent7" presStyleLbl="alignNode1" presStyleIdx="17" presStyleCnt="42"/>
      <dgm:spPr/>
    </dgm:pt>
    <dgm:pt modelId="{4C7A12F6-7C78-466E-A172-8BE592744829}" type="pres">
      <dgm:prSet presAssocID="{5AE91B1D-D55C-4750-BC7C-8410BE7ED574}" presName="Child1Accent8" presStyleLbl="alignNode1" presStyleIdx="18" presStyleCnt="42"/>
      <dgm:spPr/>
    </dgm:pt>
    <dgm:pt modelId="{65676DB7-40D1-4CF6-A2E1-AE71A70CE59B}" type="pres">
      <dgm:prSet presAssocID="{5AE91B1D-D55C-4750-BC7C-8410BE7ED574}" presName="Child1Accent9" presStyleLbl="alignNode1" presStyleIdx="19" presStyleCnt="42"/>
      <dgm:spPr/>
    </dgm:pt>
    <dgm:pt modelId="{1206A3D1-D6E8-44CC-BB62-DE8CB9278AAF}" type="pres">
      <dgm:prSet presAssocID="{5AE91B1D-D55C-4750-BC7C-8410BE7ED574}" presName="Child1" presStyleLbl="revTx" presStyleIdx="0" presStyleCnt="4">
        <dgm:presLayoutVars>
          <dgm:chMax/>
          <dgm:chPref val="0"/>
          <dgm:bulletEnabled val="1"/>
        </dgm:presLayoutVars>
      </dgm:prSet>
      <dgm:spPr/>
    </dgm:pt>
    <dgm:pt modelId="{0EEA3D87-6D45-4974-B633-9EED6D6033F3}" type="pres">
      <dgm:prSet presAssocID="{1A14750F-DCD6-4507-BCF1-EF544D0E863C}" presName="Child2Accent1" presStyleLbl="alignNode1" presStyleIdx="20" presStyleCnt="42"/>
      <dgm:spPr/>
    </dgm:pt>
    <dgm:pt modelId="{AD098D04-F90D-47D9-98DE-709113D71BF3}" type="pres">
      <dgm:prSet presAssocID="{1A14750F-DCD6-4507-BCF1-EF544D0E863C}" presName="Child2Accent2" presStyleLbl="alignNode1" presStyleIdx="21" presStyleCnt="42"/>
      <dgm:spPr/>
    </dgm:pt>
    <dgm:pt modelId="{0D10C2EA-0F46-4514-9B4B-1BB5D44D7B6F}" type="pres">
      <dgm:prSet presAssocID="{1A14750F-DCD6-4507-BCF1-EF544D0E863C}" presName="Child2Accent3" presStyleLbl="alignNode1" presStyleIdx="22" presStyleCnt="42"/>
      <dgm:spPr/>
    </dgm:pt>
    <dgm:pt modelId="{989B7E4F-237D-4958-831E-67EF72CE2633}" type="pres">
      <dgm:prSet presAssocID="{1A14750F-DCD6-4507-BCF1-EF544D0E863C}" presName="Child2Accent4" presStyleLbl="alignNode1" presStyleIdx="23" presStyleCnt="42"/>
      <dgm:spPr/>
    </dgm:pt>
    <dgm:pt modelId="{32227840-744F-4288-B98E-4C4B1E58829B}" type="pres">
      <dgm:prSet presAssocID="{1A14750F-DCD6-4507-BCF1-EF544D0E863C}" presName="Child2Accent5" presStyleLbl="alignNode1" presStyleIdx="24" presStyleCnt="42"/>
      <dgm:spPr/>
    </dgm:pt>
    <dgm:pt modelId="{21DEBF8C-247C-4A98-9B92-E32E6C905E86}" type="pres">
      <dgm:prSet presAssocID="{1A14750F-DCD6-4507-BCF1-EF544D0E863C}" presName="Child2Accent6" presStyleLbl="alignNode1" presStyleIdx="25" presStyleCnt="42"/>
      <dgm:spPr/>
    </dgm:pt>
    <dgm:pt modelId="{6ADA2341-2C6B-433E-8429-598EBE694B56}" type="pres">
      <dgm:prSet presAssocID="{1A14750F-DCD6-4507-BCF1-EF544D0E863C}" presName="Child2Accent7" presStyleLbl="alignNode1" presStyleIdx="26" presStyleCnt="42"/>
      <dgm:spPr/>
    </dgm:pt>
    <dgm:pt modelId="{8D228379-ABD1-4178-BA6D-6736AD24B507}" type="pres">
      <dgm:prSet presAssocID="{1A14750F-DCD6-4507-BCF1-EF544D0E863C}" presName="Child2" presStyleLbl="revTx" presStyleIdx="1" presStyleCnt="4">
        <dgm:presLayoutVars>
          <dgm:chMax/>
          <dgm:chPref val="0"/>
          <dgm:bulletEnabled val="1"/>
        </dgm:presLayoutVars>
      </dgm:prSet>
      <dgm:spPr/>
    </dgm:pt>
    <dgm:pt modelId="{950D2DA0-1CE9-45CF-9D1A-CC1A607FB549}" type="pres">
      <dgm:prSet presAssocID="{24240A6A-6C97-46D4-8938-76BF316FAA70}" presName="Child3Accent1" presStyleLbl="alignNode1" presStyleIdx="27" presStyleCnt="42"/>
      <dgm:spPr/>
    </dgm:pt>
    <dgm:pt modelId="{73A2884E-4E72-467E-80F9-8361A4D40528}" type="pres">
      <dgm:prSet presAssocID="{24240A6A-6C97-46D4-8938-76BF316FAA70}" presName="Child3Accent2" presStyleLbl="alignNode1" presStyleIdx="28" presStyleCnt="42"/>
      <dgm:spPr/>
    </dgm:pt>
    <dgm:pt modelId="{AD883C78-F328-487D-B76F-BA08E03128F2}" type="pres">
      <dgm:prSet presAssocID="{24240A6A-6C97-46D4-8938-76BF316FAA70}" presName="Child3Accent3" presStyleLbl="alignNode1" presStyleIdx="29" presStyleCnt="42"/>
      <dgm:spPr/>
    </dgm:pt>
    <dgm:pt modelId="{62A0C30A-5F54-4DEC-858C-E8E57F9FBD9F}" type="pres">
      <dgm:prSet presAssocID="{24240A6A-6C97-46D4-8938-76BF316FAA70}" presName="Child3Accent4" presStyleLbl="alignNode1" presStyleIdx="30" presStyleCnt="42"/>
      <dgm:spPr/>
    </dgm:pt>
    <dgm:pt modelId="{185D0E33-92F9-4E71-BB45-E2C58D74EE2C}" type="pres">
      <dgm:prSet presAssocID="{24240A6A-6C97-46D4-8938-76BF316FAA70}" presName="Child3Accent5" presStyleLbl="alignNode1" presStyleIdx="31" presStyleCnt="42"/>
      <dgm:spPr/>
    </dgm:pt>
    <dgm:pt modelId="{423368A4-E6D9-4018-93F8-0A5B132516DE}" type="pres">
      <dgm:prSet presAssocID="{24240A6A-6C97-46D4-8938-76BF316FAA70}" presName="Child3Accent6" presStyleLbl="alignNode1" presStyleIdx="32" presStyleCnt="42"/>
      <dgm:spPr/>
    </dgm:pt>
    <dgm:pt modelId="{39017999-24E3-47E7-8DD6-50F27177E26E}" type="pres">
      <dgm:prSet presAssocID="{24240A6A-6C97-46D4-8938-76BF316FAA70}" presName="Child3Accent7" presStyleLbl="alignNode1" presStyleIdx="33" presStyleCnt="42"/>
      <dgm:spPr/>
    </dgm:pt>
    <dgm:pt modelId="{6FE1A8BE-BB3C-4EF9-9C0E-9D48385EA493}" type="pres">
      <dgm:prSet presAssocID="{24240A6A-6C97-46D4-8938-76BF316FAA70}" presName="Child3" presStyleLbl="revTx" presStyleIdx="2" presStyleCnt="4">
        <dgm:presLayoutVars>
          <dgm:chMax/>
          <dgm:chPref val="0"/>
          <dgm:bulletEnabled val="1"/>
        </dgm:presLayoutVars>
      </dgm:prSet>
      <dgm:spPr/>
    </dgm:pt>
    <dgm:pt modelId="{4678ACBC-9F51-4ECD-96E8-F3AB9E57DC8C}" type="pres">
      <dgm:prSet presAssocID="{F9FE74AE-BE91-4EB9-A7C6-B9B1930A6ACC}" presName="Child4Accent1" presStyleLbl="alignNode1" presStyleIdx="34" presStyleCnt="42"/>
      <dgm:spPr/>
    </dgm:pt>
    <dgm:pt modelId="{C47D06B3-3867-4842-8C34-2610C3E16DA5}" type="pres">
      <dgm:prSet presAssocID="{F9FE74AE-BE91-4EB9-A7C6-B9B1930A6ACC}" presName="Child4Accent2" presStyleLbl="alignNode1" presStyleIdx="35" presStyleCnt="42"/>
      <dgm:spPr/>
    </dgm:pt>
    <dgm:pt modelId="{79AF6B8A-831D-4C32-9FEE-8FBABDDB39BF}" type="pres">
      <dgm:prSet presAssocID="{F9FE74AE-BE91-4EB9-A7C6-B9B1930A6ACC}" presName="Child4Accent3" presStyleLbl="alignNode1" presStyleIdx="36" presStyleCnt="42"/>
      <dgm:spPr/>
    </dgm:pt>
    <dgm:pt modelId="{10651B24-E2B1-4BEB-B6ED-9B124FC36A2A}" type="pres">
      <dgm:prSet presAssocID="{F9FE74AE-BE91-4EB9-A7C6-B9B1930A6ACC}" presName="Child4Accent4" presStyleLbl="alignNode1" presStyleIdx="37" presStyleCnt="42"/>
      <dgm:spPr/>
    </dgm:pt>
    <dgm:pt modelId="{48F7F91A-A435-4936-8D73-4EC349E7E1A8}" type="pres">
      <dgm:prSet presAssocID="{F9FE74AE-BE91-4EB9-A7C6-B9B1930A6ACC}" presName="Child4Accent5" presStyleLbl="alignNode1" presStyleIdx="38" presStyleCnt="42"/>
      <dgm:spPr/>
    </dgm:pt>
    <dgm:pt modelId="{07B62B80-AD06-497C-9FD4-7184DA1721A0}" type="pres">
      <dgm:prSet presAssocID="{F9FE74AE-BE91-4EB9-A7C6-B9B1930A6ACC}" presName="Child4Accent6" presStyleLbl="alignNode1" presStyleIdx="39" presStyleCnt="42"/>
      <dgm:spPr/>
    </dgm:pt>
    <dgm:pt modelId="{24F673D0-B1FE-4E4C-B3EF-686B14CC91B4}" type="pres">
      <dgm:prSet presAssocID="{F9FE74AE-BE91-4EB9-A7C6-B9B1930A6ACC}" presName="Child4Accent7" presStyleLbl="alignNode1" presStyleIdx="40" presStyleCnt="42"/>
      <dgm:spPr/>
    </dgm:pt>
    <dgm:pt modelId="{01829005-2026-45C1-9BEC-2E480751D6CE}" type="pres">
      <dgm:prSet presAssocID="{F9FE74AE-BE91-4EB9-A7C6-B9B1930A6ACC}" presName="Child4Accent8" presStyleLbl="alignNode1" presStyleIdx="41" presStyleCnt="42"/>
      <dgm:spPr/>
    </dgm:pt>
    <dgm:pt modelId="{7C07089A-E734-4526-8311-975CCA06F6A6}" type="pres">
      <dgm:prSet presAssocID="{F9FE74AE-BE91-4EB9-A7C6-B9B1930A6ACC}" presName="Child4" presStyleLbl="revTx" presStyleIdx="3" presStyleCnt="4">
        <dgm:presLayoutVars>
          <dgm:chMax/>
          <dgm:chPref val="0"/>
          <dgm:bulletEnabled val="1"/>
        </dgm:presLayoutVars>
      </dgm:prSet>
      <dgm:spPr/>
    </dgm:pt>
  </dgm:ptLst>
  <dgm:cxnLst>
    <dgm:cxn modelId="{D2804401-4707-4AC1-BB0E-0315D9833D20}" type="presOf" srcId="{1A14750F-DCD6-4507-BCF1-EF544D0E863C}" destId="{8D228379-ABD1-4178-BA6D-6736AD24B507}" srcOrd="0" destOrd="0" presId="urn:microsoft.com/office/officeart/2011/layout/ConvergingText"/>
    <dgm:cxn modelId="{CC813B12-2DE4-437D-BCA2-E4178398D8C6}" srcId="{9CA21A1A-925F-431B-8BC2-81F670C7AD75}" destId="{5AE91B1D-D55C-4750-BC7C-8410BE7ED574}" srcOrd="0" destOrd="0" parTransId="{2AE55EA0-AD59-4FF1-9387-EC6FF71E66D8}" sibTransId="{0982BEAC-1A5E-44E9-A6C9-5687FB6673AC}"/>
    <dgm:cxn modelId="{7B4CC927-C5E4-4685-8E5E-700FFE967AF8}" srcId="{9CA21A1A-925F-431B-8BC2-81F670C7AD75}" destId="{F9FE74AE-BE91-4EB9-A7C6-B9B1930A6ACC}" srcOrd="3" destOrd="0" parTransId="{38404807-590C-4A33-A0E5-55BDD7E16799}" sibTransId="{D16D92DF-FCF4-438A-9894-5B57BFE659DB}"/>
    <dgm:cxn modelId="{E4D4CE2A-B2E9-4627-8E01-B40A26F88709}" type="presOf" srcId="{5AE91B1D-D55C-4750-BC7C-8410BE7ED574}" destId="{1206A3D1-D6E8-44CC-BB62-DE8CB9278AAF}" srcOrd="0" destOrd="0" presId="urn:microsoft.com/office/officeart/2011/layout/ConvergingText"/>
    <dgm:cxn modelId="{A0FC294D-1589-46F6-88DD-F7914A0D4E34}" srcId="{52420DD4-59AD-4FE5-AD74-C720E873E320}" destId="{9CA21A1A-925F-431B-8BC2-81F670C7AD75}" srcOrd="0" destOrd="0" parTransId="{59238091-3D85-4E00-9A75-A218B6AEB5E4}" sibTransId="{1493DFEA-F5EC-4D29-B982-7C969BD6E44B}"/>
    <dgm:cxn modelId="{8261424D-1808-4FB0-8C92-0BE78030E0DE}" type="presOf" srcId="{52420DD4-59AD-4FE5-AD74-C720E873E320}" destId="{D902AF38-B528-4AFB-83DC-C6F4F18005CD}" srcOrd="0" destOrd="0" presId="urn:microsoft.com/office/officeart/2011/layout/ConvergingText"/>
    <dgm:cxn modelId="{68FCDB4E-10FE-40AC-AB2F-D349F6FC6DE1}" type="presOf" srcId="{9CA21A1A-925F-431B-8BC2-81F670C7AD75}" destId="{5FC984E8-D478-4745-ADBA-BAE5A03EF962}" srcOrd="0" destOrd="0" presId="urn:microsoft.com/office/officeart/2011/layout/ConvergingText"/>
    <dgm:cxn modelId="{A2DA5AB4-6569-40AA-AE99-9EB1F062EF98}" srcId="{9CA21A1A-925F-431B-8BC2-81F670C7AD75}" destId="{24240A6A-6C97-46D4-8938-76BF316FAA70}" srcOrd="2" destOrd="0" parTransId="{CA3AA74D-B1F5-45CA-995A-9D30E723718C}" sibTransId="{5F139813-2382-4C66-B8E7-69499D30AC0E}"/>
    <dgm:cxn modelId="{DF13E2C6-C69A-45C4-93CE-5F5668DB982B}" type="presOf" srcId="{24240A6A-6C97-46D4-8938-76BF316FAA70}" destId="{6FE1A8BE-BB3C-4EF9-9C0E-9D48385EA493}" srcOrd="0" destOrd="0" presId="urn:microsoft.com/office/officeart/2011/layout/ConvergingText"/>
    <dgm:cxn modelId="{CA9062EB-9A8E-4003-8BC6-210E35C85118}" srcId="{9CA21A1A-925F-431B-8BC2-81F670C7AD75}" destId="{1A14750F-DCD6-4507-BCF1-EF544D0E863C}" srcOrd="1" destOrd="0" parTransId="{4215D71B-97D9-4259-9A46-7332589ECEF2}" sibTransId="{4B6D70D1-7949-4A95-A0A8-A8E46CDF3C4C}"/>
    <dgm:cxn modelId="{AA4E18F1-5200-4F3F-BA91-9752181ECD7A}" type="presOf" srcId="{F9FE74AE-BE91-4EB9-A7C6-B9B1930A6ACC}" destId="{7C07089A-E734-4526-8311-975CCA06F6A6}" srcOrd="0" destOrd="0" presId="urn:microsoft.com/office/officeart/2011/layout/ConvergingText"/>
    <dgm:cxn modelId="{A3D52083-BD4A-423B-8CD9-9B7C6964786D}" type="presParOf" srcId="{D902AF38-B528-4AFB-83DC-C6F4F18005CD}" destId="{F8C47ABB-5A30-4251-BFB0-2F6EBD0A3806}" srcOrd="0" destOrd="0" presId="urn:microsoft.com/office/officeart/2011/layout/ConvergingText"/>
    <dgm:cxn modelId="{AD284397-4750-4778-A5A2-E8426415D02F}" type="presParOf" srcId="{F8C47ABB-5A30-4251-BFB0-2F6EBD0A3806}" destId="{AB28FAE1-9CFA-4A5D-8FA3-C9147EB06FCB}" srcOrd="0" destOrd="0" presId="urn:microsoft.com/office/officeart/2011/layout/ConvergingText"/>
    <dgm:cxn modelId="{7B4A6DA1-7A1C-4B4B-AC91-6E223979367F}" type="presParOf" srcId="{F8C47ABB-5A30-4251-BFB0-2F6EBD0A3806}" destId="{3F457726-AB0D-4106-AA9F-411BF4BCCE9C}" srcOrd="1" destOrd="0" presId="urn:microsoft.com/office/officeart/2011/layout/ConvergingText"/>
    <dgm:cxn modelId="{EF40F7E0-12D4-4591-95EA-5D8C961F25BC}" type="presParOf" srcId="{F8C47ABB-5A30-4251-BFB0-2F6EBD0A3806}" destId="{0AF74BC3-3A3A-4613-A80B-74F07D6607A0}" srcOrd="2" destOrd="0" presId="urn:microsoft.com/office/officeart/2011/layout/ConvergingText"/>
    <dgm:cxn modelId="{5A381289-CFA1-4133-BF83-A301608B6C09}" type="presParOf" srcId="{F8C47ABB-5A30-4251-BFB0-2F6EBD0A3806}" destId="{8BF70AD4-C77D-455D-8551-3CC8CCA84F83}" srcOrd="3" destOrd="0" presId="urn:microsoft.com/office/officeart/2011/layout/ConvergingText"/>
    <dgm:cxn modelId="{09B6C290-E0CD-4B97-B794-B835D18C14DB}" type="presParOf" srcId="{F8C47ABB-5A30-4251-BFB0-2F6EBD0A3806}" destId="{C00C41EB-0814-4C3A-A4C5-BCFE48EB451E}" srcOrd="4" destOrd="0" presId="urn:microsoft.com/office/officeart/2011/layout/ConvergingText"/>
    <dgm:cxn modelId="{272A70AA-DC9B-40CF-B0BA-B4EA29DE2BFA}" type="presParOf" srcId="{F8C47ABB-5A30-4251-BFB0-2F6EBD0A3806}" destId="{694CE04E-C8CB-4E3A-8D7B-01E6A2E944B1}" srcOrd="5" destOrd="0" presId="urn:microsoft.com/office/officeart/2011/layout/ConvergingText"/>
    <dgm:cxn modelId="{E2B7C8BE-096E-487D-BBA8-364ED8424083}" type="presParOf" srcId="{F8C47ABB-5A30-4251-BFB0-2F6EBD0A3806}" destId="{D446070E-8AF0-4C0D-A53F-B5890ED5CC42}" srcOrd="6" destOrd="0" presId="urn:microsoft.com/office/officeart/2011/layout/ConvergingText"/>
    <dgm:cxn modelId="{EE9CF86C-6519-4D4F-874B-3F89F9015DB2}" type="presParOf" srcId="{F8C47ABB-5A30-4251-BFB0-2F6EBD0A3806}" destId="{2ED63A01-4DA2-4108-AF41-0D9FCD4A28CC}" srcOrd="7" destOrd="0" presId="urn:microsoft.com/office/officeart/2011/layout/ConvergingText"/>
    <dgm:cxn modelId="{89E4E562-81DE-4EB8-9AB4-025CDD9D5CE5}" type="presParOf" srcId="{F8C47ABB-5A30-4251-BFB0-2F6EBD0A3806}" destId="{6C8BE476-8B4A-4C8A-B1F8-A94CE5D18582}" srcOrd="8" destOrd="0" presId="urn:microsoft.com/office/officeart/2011/layout/ConvergingText"/>
    <dgm:cxn modelId="{56864D0C-987C-42F2-A210-55CEA8F20F6A}" type="presParOf" srcId="{F8C47ABB-5A30-4251-BFB0-2F6EBD0A3806}" destId="{13D8871F-4CB8-4916-8025-4FD5A1D80F74}" srcOrd="9" destOrd="0" presId="urn:microsoft.com/office/officeart/2011/layout/ConvergingText"/>
    <dgm:cxn modelId="{3CCD21AF-8BF6-45AC-9E79-8FCBD0217906}" type="presParOf" srcId="{F8C47ABB-5A30-4251-BFB0-2F6EBD0A3806}" destId="{5FC984E8-D478-4745-ADBA-BAE5A03EF962}" srcOrd="10" destOrd="0" presId="urn:microsoft.com/office/officeart/2011/layout/ConvergingText"/>
    <dgm:cxn modelId="{DCD89865-4076-4025-B75E-F9BF461FEC3F}" type="presParOf" srcId="{F8C47ABB-5A30-4251-BFB0-2F6EBD0A3806}" destId="{2A4F9195-0CBB-47B9-85C4-A8E68050D7BA}" srcOrd="11" destOrd="0" presId="urn:microsoft.com/office/officeart/2011/layout/ConvergingText"/>
    <dgm:cxn modelId="{B66E830C-79D3-4D59-AE4D-5A0F0F4EA468}" type="presParOf" srcId="{F8C47ABB-5A30-4251-BFB0-2F6EBD0A3806}" destId="{968B5C23-F732-4F86-BA37-FABE437EE0D1}" srcOrd="12" destOrd="0" presId="urn:microsoft.com/office/officeart/2011/layout/ConvergingText"/>
    <dgm:cxn modelId="{8F9BAE50-9011-4210-ABE4-E57DE6D8F7C9}" type="presParOf" srcId="{F8C47ABB-5A30-4251-BFB0-2F6EBD0A3806}" destId="{B60F2682-1507-4A0A-B9AE-0EBC1ACBCACB}" srcOrd="13" destOrd="0" presId="urn:microsoft.com/office/officeart/2011/layout/ConvergingText"/>
    <dgm:cxn modelId="{BBFB2C96-5887-4BCC-9D5C-92DA6173BD7D}" type="presParOf" srcId="{F8C47ABB-5A30-4251-BFB0-2F6EBD0A3806}" destId="{CE252636-E533-477D-811F-97B713EB5D5E}" srcOrd="14" destOrd="0" presId="urn:microsoft.com/office/officeart/2011/layout/ConvergingText"/>
    <dgm:cxn modelId="{F8804468-0DED-4E12-815D-5B7B1A2C1769}" type="presParOf" srcId="{F8C47ABB-5A30-4251-BFB0-2F6EBD0A3806}" destId="{368340EA-1947-479D-A7CC-D9ED5647CE34}" srcOrd="15" destOrd="0" presId="urn:microsoft.com/office/officeart/2011/layout/ConvergingText"/>
    <dgm:cxn modelId="{864C75AC-358B-4402-8BE0-EDD8C0BD993D}" type="presParOf" srcId="{F8C47ABB-5A30-4251-BFB0-2F6EBD0A3806}" destId="{D6FEB053-CF8B-427D-8421-910356E0BCF6}" srcOrd="16" destOrd="0" presId="urn:microsoft.com/office/officeart/2011/layout/ConvergingText"/>
    <dgm:cxn modelId="{D5CF5776-BE53-4B95-8AE1-7D038740BB42}" type="presParOf" srcId="{F8C47ABB-5A30-4251-BFB0-2F6EBD0A3806}" destId="{F3194C76-8A45-4BFE-808E-63E7A258327F}" srcOrd="17" destOrd="0" presId="urn:microsoft.com/office/officeart/2011/layout/ConvergingText"/>
    <dgm:cxn modelId="{2A684C4B-E5AA-4233-AABB-921F55619D8E}" type="presParOf" srcId="{F8C47ABB-5A30-4251-BFB0-2F6EBD0A3806}" destId="{4C7A12F6-7C78-466E-A172-8BE592744829}" srcOrd="18" destOrd="0" presId="urn:microsoft.com/office/officeart/2011/layout/ConvergingText"/>
    <dgm:cxn modelId="{C8D13D33-8ADE-43A6-A5F7-023D0E3D1C70}" type="presParOf" srcId="{F8C47ABB-5A30-4251-BFB0-2F6EBD0A3806}" destId="{65676DB7-40D1-4CF6-A2E1-AE71A70CE59B}" srcOrd="19" destOrd="0" presId="urn:microsoft.com/office/officeart/2011/layout/ConvergingText"/>
    <dgm:cxn modelId="{5F278681-79B6-4756-B8F6-F00730B465B4}" type="presParOf" srcId="{F8C47ABB-5A30-4251-BFB0-2F6EBD0A3806}" destId="{1206A3D1-D6E8-44CC-BB62-DE8CB9278AAF}" srcOrd="20" destOrd="0" presId="urn:microsoft.com/office/officeart/2011/layout/ConvergingText"/>
    <dgm:cxn modelId="{1AF85A2A-27E6-4E87-9780-DD756B07D939}" type="presParOf" srcId="{F8C47ABB-5A30-4251-BFB0-2F6EBD0A3806}" destId="{0EEA3D87-6D45-4974-B633-9EED6D6033F3}" srcOrd="21" destOrd="0" presId="urn:microsoft.com/office/officeart/2011/layout/ConvergingText"/>
    <dgm:cxn modelId="{658ADEB4-FB6D-413C-BF52-35B87CBD839A}" type="presParOf" srcId="{F8C47ABB-5A30-4251-BFB0-2F6EBD0A3806}" destId="{AD098D04-F90D-47D9-98DE-709113D71BF3}" srcOrd="22" destOrd="0" presId="urn:microsoft.com/office/officeart/2011/layout/ConvergingText"/>
    <dgm:cxn modelId="{43DDC375-877B-480D-8B8C-FD53E727A481}" type="presParOf" srcId="{F8C47ABB-5A30-4251-BFB0-2F6EBD0A3806}" destId="{0D10C2EA-0F46-4514-9B4B-1BB5D44D7B6F}" srcOrd="23" destOrd="0" presId="urn:microsoft.com/office/officeart/2011/layout/ConvergingText"/>
    <dgm:cxn modelId="{8B07A382-6BE4-4806-8898-B7A75BBDD7C7}" type="presParOf" srcId="{F8C47ABB-5A30-4251-BFB0-2F6EBD0A3806}" destId="{989B7E4F-237D-4958-831E-67EF72CE2633}" srcOrd="24" destOrd="0" presId="urn:microsoft.com/office/officeart/2011/layout/ConvergingText"/>
    <dgm:cxn modelId="{24337885-F4C0-4708-ACF0-8DD0F258830C}" type="presParOf" srcId="{F8C47ABB-5A30-4251-BFB0-2F6EBD0A3806}" destId="{32227840-744F-4288-B98E-4C4B1E58829B}" srcOrd="25" destOrd="0" presId="urn:microsoft.com/office/officeart/2011/layout/ConvergingText"/>
    <dgm:cxn modelId="{9FE05563-9674-49E1-A440-58DB491054F2}" type="presParOf" srcId="{F8C47ABB-5A30-4251-BFB0-2F6EBD0A3806}" destId="{21DEBF8C-247C-4A98-9B92-E32E6C905E86}" srcOrd="26" destOrd="0" presId="urn:microsoft.com/office/officeart/2011/layout/ConvergingText"/>
    <dgm:cxn modelId="{98BEE954-24F7-4313-9B38-C496BD598DA4}" type="presParOf" srcId="{F8C47ABB-5A30-4251-BFB0-2F6EBD0A3806}" destId="{6ADA2341-2C6B-433E-8429-598EBE694B56}" srcOrd="27" destOrd="0" presId="urn:microsoft.com/office/officeart/2011/layout/ConvergingText"/>
    <dgm:cxn modelId="{6251A4FF-9A35-4A95-AAF6-86B079389468}" type="presParOf" srcId="{F8C47ABB-5A30-4251-BFB0-2F6EBD0A3806}" destId="{8D228379-ABD1-4178-BA6D-6736AD24B507}" srcOrd="28" destOrd="0" presId="urn:microsoft.com/office/officeart/2011/layout/ConvergingText"/>
    <dgm:cxn modelId="{17C5F9B4-BCFD-4DFB-8809-41175ACEA93B}" type="presParOf" srcId="{F8C47ABB-5A30-4251-BFB0-2F6EBD0A3806}" destId="{950D2DA0-1CE9-45CF-9D1A-CC1A607FB549}" srcOrd="29" destOrd="0" presId="urn:microsoft.com/office/officeart/2011/layout/ConvergingText"/>
    <dgm:cxn modelId="{79236758-B617-4F41-8BD8-F964DDF7270E}" type="presParOf" srcId="{F8C47ABB-5A30-4251-BFB0-2F6EBD0A3806}" destId="{73A2884E-4E72-467E-80F9-8361A4D40528}" srcOrd="30" destOrd="0" presId="urn:microsoft.com/office/officeart/2011/layout/ConvergingText"/>
    <dgm:cxn modelId="{0D25353D-04BE-4BBE-AF9C-2B9A3D6B988D}" type="presParOf" srcId="{F8C47ABB-5A30-4251-BFB0-2F6EBD0A3806}" destId="{AD883C78-F328-487D-B76F-BA08E03128F2}" srcOrd="31" destOrd="0" presId="urn:microsoft.com/office/officeart/2011/layout/ConvergingText"/>
    <dgm:cxn modelId="{333FAA9A-9D60-4D91-94CB-86B6D021E5C4}" type="presParOf" srcId="{F8C47ABB-5A30-4251-BFB0-2F6EBD0A3806}" destId="{62A0C30A-5F54-4DEC-858C-E8E57F9FBD9F}" srcOrd="32" destOrd="0" presId="urn:microsoft.com/office/officeart/2011/layout/ConvergingText"/>
    <dgm:cxn modelId="{F72F89A0-0F47-4186-8CC0-35F7ACA536C3}" type="presParOf" srcId="{F8C47ABB-5A30-4251-BFB0-2F6EBD0A3806}" destId="{185D0E33-92F9-4E71-BB45-E2C58D74EE2C}" srcOrd="33" destOrd="0" presId="urn:microsoft.com/office/officeart/2011/layout/ConvergingText"/>
    <dgm:cxn modelId="{CE973DE4-B677-4D8A-B150-A489B579780B}" type="presParOf" srcId="{F8C47ABB-5A30-4251-BFB0-2F6EBD0A3806}" destId="{423368A4-E6D9-4018-93F8-0A5B132516DE}" srcOrd="34" destOrd="0" presId="urn:microsoft.com/office/officeart/2011/layout/ConvergingText"/>
    <dgm:cxn modelId="{48D2568B-3701-46BD-B5EF-87A96AA3A710}" type="presParOf" srcId="{F8C47ABB-5A30-4251-BFB0-2F6EBD0A3806}" destId="{39017999-24E3-47E7-8DD6-50F27177E26E}" srcOrd="35" destOrd="0" presId="urn:microsoft.com/office/officeart/2011/layout/ConvergingText"/>
    <dgm:cxn modelId="{21E74771-09D1-40AB-AB00-231E4D474208}" type="presParOf" srcId="{F8C47ABB-5A30-4251-BFB0-2F6EBD0A3806}" destId="{6FE1A8BE-BB3C-4EF9-9C0E-9D48385EA493}" srcOrd="36" destOrd="0" presId="urn:microsoft.com/office/officeart/2011/layout/ConvergingText"/>
    <dgm:cxn modelId="{4DC1668E-DD39-45B4-A782-26D696327CCB}" type="presParOf" srcId="{F8C47ABB-5A30-4251-BFB0-2F6EBD0A3806}" destId="{4678ACBC-9F51-4ECD-96E8-F3AB9E57DC8C}" srcOrd="37" destOrd="0" presId="urn:microsoft.com/office/officeart/2011/layout/ConvergingText"/>
    <dgm:cxn modelId="{7697066F-7497-4143-9C73-DFFC18199D6F}" type="presParOf" srcId="{F8C47ABB-5A30-4251-BFB0-2F6EBD0A3806}" destId="{C47D06B3-3867-4842-8C34-2610C3E16DA5}" srcOrd="38" destOrd="0" presId="urn:microsoft.com/office/officeart/2011/layout/ConvergingText"/>
    <dgm:cxn modelId="{19B16BA7-0A33-480E-ACE6-4CD5F6AEF779}" type="presParOf" srcId="{F8C47ABB-5A30-4251-BFB0-2F6EBD0A3806}" destId="{79AF6B8A-831D-4C32-9FEE-8FBABDDB39BF}" srcOrd="39" destOrd="0" presId="urn:microsoft.com/office/officeart/2011/layout/ConvergingText"/>
    <dgm:cxn modelId="{44473909-92A2-4E6B-9FF1-8927B603D377}" type="presParOf" srcId="{F8C47ABB-5A30-4251-BFB0-2F6EBD0A3806}" destId="{10651B24-E2B1-4BEB-B6ED-9B124FC36A2A}" srcOrd="40" destOrd="0" presId="urn:microsoft.com/office/officeart/2011/layout/ConvergingText"/>
    <dgm:cxn modelId="{E4299BE7-C315-4DB1-911C-BA4D5F163971}" type="presParOf" srcId="{F8C47ABB-5A30-4251-BFB0-2F6EBD0A3806}" destId="{48F7F91A-A435-4936-8D73-4EC349E7E1A8}" srcOrd="41" destOrd="0" presId="urn:microsoft.com/office/officeart/2011/layout/ConvergingText"/>
    <dgm:cxn modelId="{9F23E016-F2AF-4283-8311-8AB1E045431C}" type="presParOf" srcId="{F8C47ABB-5A30-4251-BFB0-2F6EBD0A3806}" destId="{07B62B80-AD06-497C-9FD4-7184DA1721A0}" srcOrd="42" destOrd="0" presId="urn:microsoft.com/office/officeart/2011/layout/ConvergingText"/>
    <dgm:cxn modelId="{ADCAEE79-6F0E-4B51-BAC0-04E72BDD86A3}" type="presParOf" srcId="{F8C47ABB-5A30-4251-BFB0-2F6EBD0A3806}" destId="{24F673D0-B1FE-4E4C-B3EF-686B14CC91B4}" srcOrd="43" destOrd="0" presId="urn:microsoft.com/office/officeart/2011/layout/ConvergingText"/>
    <dgm:cxn modelId="{505608BC-91FB-471B-87F3-5B12DC4D38D4}" type="presParOf" srcId="{F8C47ABB-5A30-4251-BFB0-2F6EBD0A3806}" destId="{01829005-2026-45C1-9BEC-2E480751D6CE}" srcOrd="44" destOrd="0" presId="urn:microsoft.com/office/officeart/2011/layout/ConvergingText"/>
    <dgm:cxn modelId="{827FE51A-B000-4DA2-B1DF-00A96FCFFCCA}" type="presParOf" srcId="{F8C47ABB-5A30-4251-BFB0-2F6EBD0A3806}" destId="{7C07089A-E734-4526-8311-975CCA06F6A6}" srcOrd="45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F6E89B-3877-4119-AD81-8C88365C906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5A0478-5C1C-4B75-8B5D-A77AC1E421A3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Nhũ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ảnh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khối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u,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vôi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hoá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biến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dạng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cấu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trúc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cấu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trúc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không đối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xứng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hạch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co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kéo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da</a:t>
          </a:r>
        </a:p>
      </dgm:t>
    </dgm:pt>
    <dgm:pt modelId="{2AD39760-6F40-449E-AF43-014A07965FFF}" type="parTrans" cxnId="{14CB4343-0129-4F99-A5F6-34FADC1978F5}">
      <dgm:prSet/>
      <dgm:spPr/>
      <dgm:t>
        <a:bodyPr/>
        <a:lstStyle/>
        <a:p>
          <a:endParaRPr lang="en-US"/>
        </a:p>
      </dgm:t>
    </dgm:pt>
    <dgm:pt modelId="{44A32822-3C71-40F2-A53F-6CC4CE67964E}" type="sibTrans" cxnId="{14CB4343-0129-4F99-A5F6-34FADC1978F5}">
      <dgm:prSet/>
      <dgm:spPr/>
      <dgm:t>
        <a:bodyPr/>
        <a:lstStyle/>
        <a:p>
          <a:endParaRPr lang="en-US"/>
        </a:p>
      </dgm:t>
    </dgm:pt>
    <dgm:pt modelId="{87B66BE7-0CD7-443F-B4C6-CE64329F763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MRI: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bờ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sang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thương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khối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u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gây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tái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phân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bố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mạch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máu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tân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sinh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mạch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máu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hạch</a:t>
          </a:r>
          <a:endParaRPr lang="en-U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57E22F-9FC3-4244-B124-A8E27C48BE24}" type="parTrans" cxnId="{AAFC2C2E-FC43-449A-BDF1-A1EB675E6F39}">
      <dgm:prSet/>
      <dgm:spPr/>
      <dgm:t>
        <a:bodyPr/>
        <a:lstStyle/>
        <a:p>
          <a:endParaRPr lang="en-US"/>
        </a:p>
      </dgm:t>
    </dgm:pt>
    <dgm:pt modelId="{4B5F8390-52D4-4891-BE63-AE621503EC94}" type="sibTrans" cxnId="{AAFC2C2E-FC43-449A-BDF1-A1EB675E6F39}">
      <dgm:prSet/>
      <dgm:spPr/>
      <dgm:t>
        <a:bodyPr/>
        <a:lstStyle/>
        <a:p>
          <a:endParaRPr lang="en-US"/>
        </a:p>
      </dgm:t>
    </dgm:pt>
    <dgm:pt modelId="{68315AD5-626B-4BFF-A1F5-64DBA2BB04DB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Siêu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âm = không có giá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tầm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soát</a:t>
          </a:r>
          <a:endParaRPr lang="en-U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01D4B9-D3C7-4385-87E2-FDE52F7538BE}" type="parTrans" cxnId="{A94DAD64-6D27-43AA-A314-0E63B9AB084F}">
      <dgm:prSet/>
      <dgm:spPr/>
      <dgm:t>
        <a:bodyPr/>
        <a:lstStyle/>
        <a:p>
          <a:endParaRPr lang="en-US"/>
        </a:p>
      </dgm:t>
    </dgm:pt>
    <dgm:pt modelId="{E54D5949-3FCD-42B4-8C99-97F44D7329EF}" type="sibTrans" cxnId="{A94DAD64-6D27-43AA-A314-0E63B9AB084F}">
      <dgm:prSet/>
      <dgm:spPr/>
      <dgm:t>
        <a:bodyPr/>
        <a:lstStyle/>
        <a:p>
          <a:endParaRPr lang="en-US"/>
        </a:p>
      </dgm:t>
    </dgm:pt>
    <dgm:pt modelId="{385C1AA9-2D6E-4946-9DCB-19F68C5C458D}" type="pres">
      <dgm:prSet presAssocID="{98F6E89B-3877-4119-AD81-8C88365C9061}" presName="Name0" presStyleCnt="0">
        <dgm:presLayoutVars>
          <dgm:chMax val="7"/>
          <dgm:chPref val="7"/>
          <dgm:dir/>
        </dgm:presLayoutVars>
      </dgm:prSet>
      <dgm:spPr/>
    </dgm:pt>
    <dgm:pt modelId="{8392AD5E-FAD2-494A-86FD-E64B8F3210CC}" type="pres">
      <dgm:prSet presAssocID="{98F6E89B-3877-4119-AD81-8C88365C9061}" presName="Name1" presStyleCnt="0"/>
      <dgm:spPr/>
    </dgm:pt>
    <dgm:pt modelId="{0140C7DD-5267-47BA-AA4E-A9EBDEC0CD87}" type="pres">
      <dgm:prSet presAssocID="{98F6E89B-3877-4119-AD81-8C88365C9061}" presName="cycle" presStyleCnt="0"/>
      <dgm:spPr/>
    </dgm:pt>
    <dgm:pt modelId="{15CC70CA-F3E2-4BC3-88B6-DBA02180624D}" type="pres">
      <dgm:prSet presAssocID="{98F6E89B-3877-4119-AD81-8C88365C9061}" presName="srcNode" presStyleLbl="node1" presStyleIdx="0" presStyleCnt="3"/>
      <dgm:spPr/>
    </dgm:pt>
    <dgm:pt modelId="{F96B8C93-B317-4228-B739-F418662EBBF3}" type="pres">
      <dgm:prSet presAssocID="{98F6E89B-3877-4119-AD81-8C88365C9061}" presName="conn" presStyleLbl="parChTrans1D2" presStyleIdx="0" presStyleCnt="1"/>
      <dgm:spPr/>
    </dgm:pt>
    <dgm:pt modelId="{6D517D6F-314C-46A3-94E4-A4F6FC6DDB6C}" type="pres">
      <dgm:prSet presAssocID="{98F6E89B-3877-4119-AD81-8C88365C9061}" presName="extraNode" presStyleLbl="node1" presStyleIdx="0" presStyleCnt="3"/>
      <dgm:spPr/>
    </dgm:pt>
    <dgm:pt modelId="{9AEDC4B9-EDA3-4A1F-A2C4-58F3A6EC4EBB}" type="pres">
      <dgm:prSet presAssocID="{98F6E89B-3877-4119-AD81-8C88365C9061}" presName="dstNode" presStyleLbl="node1" presStyleIdx="0" presStyleCnt="3"/>
      <dgm:spPr/>
    </dgm:pt>
    <dgm:pt modelId="{EA62F431-50AC-4F79-8063-0E24FBF163ED}" type="pres">
      <dgm:prSet presAssocID="{AE5A0478-5C1C-4B75-8B5D-A77AC1E421A3}" presName="text_1" presStyleLbl="node1" presStyleIdx="0" presStyleCnt="3">
        <dgm:presLayoutVars>
          <dgm:bulletEnabled val="1"/>
        </dgm:presLayoutVars>
      </dgm:prSet>
      <dgm:spPr/>
    </dgm:pt>
    <dgm:pt modelId="{21684D5A-640B-4851-8982-5EEB1F93E5A7}" type="pres">
      <dgm:prSet presAssocID="{AE5A0478-5C1C-4B75-8B5D-A77AC1E421A3}" presName="accent_1" presStyleCnt="0"/>
      <dgm:spPr/>
    </dgm:pt>
    <dgm:pt modelId="{F974F90F-91EB-4359-8846-F1BB16259D20}" type="pres">
      <dgm:prSet presAssocID="{AE5A0478-5C1C-4B75-8B5D-A77AC1E421A3}" presName="accentRepeatNode" presStyleLbl="solidFgAcc1" presStyleIdx="0" presStyleCnt="3" custLinFactNeighborY="1406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072555EF-16D3-4536-8749-4F236A7D8D16}" type="pres">
      <dgm:prSet presAssocID="{87B66BE7-0CD7-443F-B4C6-CE64329F763F}" presName="text_2" presStyleLbl="node1" presStyleIdx="1" presStyleCnt="3" custLinFactNeighborX="-1330" custLinFactNeighborY="-11328">
        <dgm:presLayoutVars>
          <dgm:bulletEnabled val="1"/>
        </dgm:presLayoutVars>
      </dgm:prSet>
      <dgm:spPr/>
    </dgm:pt>
    <dgm:pt modelId="{6A18F7E0-D303-413D-A7A1-E3FF73450602}" type="pres">
      <dgm:prSet presAssocID="{87B66BE7-0CD7-443F-B4C6-CE64329F763F}" presName="accent_2" presStyleCnt="0"/>
      <dgm:spPr/>
    </dgm:pt>
    <dgm:pt modelId="{C6B9D741-D9FC-4AF0-AE8D-B3E72C2DFAE6}" type="pres">
      <dgm:prSet presAssocID="{87B66BE7-0CD7-443F-B4C6-CE64329F763F}" presName="accentRepeatNode" presStyleLbl="solidFgAcc1" presStyleIdx="1" presStyleCnt="3"/>
      <dgm:spPr>
        <a:blipFill rotWithShape="0">
          <a:blip xmlns:r="http://schemas.openxmlformats.org/officeDocument/2006/relationships" r:embed="rId2"/>
          <a:srcRect/>
          <a:stretch>
            <a:fillRect l="-24000" r="-24000"/>
          </a:stretch>
        </a:blipFill>
      </dgm:spPr>
    </dgm:pt>
    <dgm:pt modelId="{B9D3A2EB-BCD8-4CB5-AD12-839855A21C02}" type="pres">
      <dgm:prSet presAssocID="{68315AD5-626B-4BFF-A1F5-64DBA2BB04DB}" presName="text_3" presStyleLbl="node1" presStyleIdx="2" presStyleCnt="3">
        <dgm:presLayoutVars>
          <dgm:bulletEnabled val="1"/>
        </dgm:presLayoutVars>
      </dgm:prSet>
      <dgm:spPr/>
    </dgm:pt>
    <dgm:pt modelId="{63A544C3-94B2-4D75-BCC4-A5DC6C6E5D39}" type="pres">
      <dgm:prSet presAssocID="{68315AD5-626B-4BFF-A1F5-64DBA2BB04DB}" presName="accent_3" presStyleCnt="0"/>
      <dgm:spPr/>
    </dgm:pt>
    <dgm:pt modelId="{9376922D-1F50-44A0-B5F4-1413DE355F11}" type="pres">
      <dgm:prSet presAssocID="{68315AD5-626B-4BFF-A1F5-64DBA2BB04DB}" presName="accentRepeatNode" presStyleLbl="solidFgAcc1" presStyleIdx="2" presStyleCnt="3"/>
      <dgm:spPr>
        <a:blipFill rotWithShape="0"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</dgm:ptLst>
  <dgm:cxnLst>
    <dgm:cxn modelId="{AAFC2C2E-FC43-449A-BDF1-A1EB675E6F39}" srcId="{98F6E89B-3877-4119-AD81-8C88365C9061}" destId="{87B66BE7-0CD7-443F-B4C6-CE64329F763F}" srcOrd="1" destOrd="0" parTransId="{6357E22F-9FC3-4244-B124-A8E27C48BE24}" sibTransId="{4B5F8390-52D4-4891-BE63-AE621503EC94}"/>
    <dgm:cxn modelId="{14CB4343-0129-4F99-A5F6-34FADC1978F5}" srcId="{98F6E89B-3877-4119-AD81-8C88365C9061}" destId="{AE5A0478-5C1C-4B75-8B5D-A77AC1E421A3}" srcOrd="0" destOrd="0" parTransId="{2AD39760-6F40-449E-AF43-014A07965FFF}" sibTransId="{44A32822-3C71-40F2-A53F-6CC4CE67964E}"/>
    <dgm:cxn modelId="{A94DAD64-6D27-43AA-A314-0E63B9AB084F}" srcId="{98F6E89B-3877-4119-AD81-8C88365C9061}" destId="{68315AD5-626B-4BFF-A1F5-64DBA2BB04DB}" srcOrd="2" destOrd="0" parTransId="{C901D4B9-D3C7-4385-87E2-FDE52F7538BE}" sibTransId="{E54D5949-3FCD-42B4-8C99-97F44D7329EF}"/>
    <dgm:cxn modelId="{E2CE00B2-3C32-4230-B6A4-E81227617773}" type="presOf" srcId="{68315AD5-626B-4BFF-A1F5-64DBA2BB04DB}" destId="{B9D3A2EB-BCD8-4CB5-AD12-839855A21C02}" srcOrd="0" destOrd="0" presId="urn:microsoft.com/office/officeart/2008/layout/VerticalCurvedList"/>
    <dgm:cxn modelId="{9919B4D0-2A72-482C-AA4C-FD5B9A5DDE45}" type="presOf" srcId="{98F6E89B-3877-4119-AD81-8C88365C9061}" destId="{385C1AA9-2D6E-4946-9DCB-19F68C5C458D}" srcOrd="0" destOrd="0" presId="urn:microsoft.com/office/officeart/2008/layout/VerticalCurvedList"/>
    <dgm:cxn modelId="{B4F99AE6-7A60-4E31-9A6F-9E5A4FA1C54E}" type="presOf" srcId="{AE5A0478-5C1C-4B75-8B5D-A77AC1E421A3}" destId="{EA62F431-50AC-4F79-8063-0E24FBF163ED}" srcOrd="0" destOrd="0" presId="urn:microsoft.com/office/officeart/2008/layout/VerticalCurvedList"/>
    <dgm:cxn modelId="{78F28AE7-F1DD-45EF-9397-19A2DE14F9A0}" type="presOf" srcId="{87B66BE7-0CD7-443F-B4C6-CE64329F763F}" destId="{072555EF-16D3-4536-8749-4F236A7D8D16}" srcOrd="0" destOrd="0" presId="urn:microsoft.com/office/officeart/2008/layout/VerticalCurvedList"/>
    <dgm:cxn modelId="{79CBD2E9-FB60-4329-BFCF-F9927ADCF1CD}" type="presOf" srcId="{44A32822-3C71-40F2-A53F-6CC4CE67964E}" destId="{F96B8C93-B317-4228-B739-F418662EBBF3}" srcOrd="0" destOrd="0" presId="urn:microsoft.com/office/officeart/2008/layout/VerticalCurvedList"/>
    <dgm:cxn modelId="{A6FCF10E-F40F-48D4-A895-967E470DC71D}" type="presParOf" srcId="{385C1AA9-2D6E-4946-9DCB-19F68C5C458D}" destId="{8392AD5E-FAD2-494A-86FD-E64B8F3210CC}" srcOrd="0" destOrd="0" presId="urn:microsoft.com/office/officeart/2008/layout/VerticalCurvedList"/>
    <dgm:cxn modelId="{394C4961-6022-4207-B504-92B156F953AD}" type="presParOf" srcId="{8392AD5E-FAD2-494A-86FD-E64B8F3210CC}" destId="{0140C7DD-5267-47BA-AA4E-A9EBDEC0CD87}" srcOrd="0" destOrd="0" presId="urn:microsoft.com/office/officeart/2008/layout/VerticalCurvedList"/>
    <dgm:cxn modelId="{1E42E8A4-7966-43C2-A10A-5DA2D1E5C154}" type="presParOf" srcId="{0140C7DD-5267-47BA-AA4E-A9EBDEC0CD87}" destId="{15CC70CA-F3E2-4BC3-88B6-DBA02180624D}" srcOrd="0" destOrd="0" presId="urn:microsoft.com/office/officeart/2008/layout/VerticalCurvedList"/>
    <dgm:cxn modelId="{4D4EE103-3425-4AB9-B026-FC0ACC95DCD3}" type="presParOf" srcId="{0140C7DD-5267-47BA-AA4E-A9EBDEC0CD87}" destId="{F96B8C93-B317-4228-B739-F418662EBBF3}" srcOrd="1" destOrd="0" presId="urn:microsoft.com/office/officeart/2008/layout/VerticalCurvedList"/>
    <dgm:cxn modelId="{24A9A3C2-C8D8-4826-830F-2CD8EC084C54}" type="presParOf" srcId="{0140C7DD-5267-47BA-AA4E-A9EBDEC0CD87}" destId="{6D517D6F-314C-46A3-94E4-A4F6FC6DDB6C}" srcOrd="2" destOrd="0" presId="urn:microsoft.com/office/officeart/2008/layout/VerticalCurvedList"/>
    <dgm:cxn modelId="{E686D2F6-4C5F-4EBE-A942-8984ED09DFD0}" type="presParOf" srcId="{0140C7DD-5267-47BA-AA4E-A9EBDEC0CD87}" destId="{9AEDC4B9-EDA3-4A1F-A2C4-58F3A6EC4EBB}" srcOrd="3" destOrd="0" presId="urn:microsoft.com/office/officeart/2008/layout/VerticalCurvedList"/>
    <dgm:cxn modelId="{266E633F-E353-41D9-A246-7425F7312CF3}" type="presParOf" srcId="{8392AD5E-FAD2-494A-86FD-E64B8F3210CC}" destId="{EA62F431-50AC-4F79-8063-0E24FBF163ED}" srcOrd="1" destOrd="0" presId="urn:microsoft.com/office/officeart/2008/layout/VerticalCurvedList"/>
    <dgm:cxn modelId="{C54BCA78-A120-4BF6-ADDC-C52771724729}" type="presParOf" srcId="{8392AD5E-FAD2-494A-86FD-E64B8F3210CC}" destId="{21684D5A-640B-4851-8982-5EEB1F93E5A7}" srcOrd="2" destOrd="0" presId="urn:microsoft.com/office/officeart/2008/layout/VerticalCurvedList"/>
    <dgm:cxn modelId="{A2150C15-C246-424C-BF47-AB8390C80D7D}" type="presParOf" srcId="{21684D5A-640B-4851-8982-5EEB1F93E5A7}" destId="{F974F90F-91EB-4359-8846-F1BB16259D20}" srcOrd="0" destOrd="0" presId="urn:microsoft.com/office/officeart/2008/layout/VerticalCurvedList"/>
    <dgm:cxn modelId="{EF7D810C-7F01-4DB2-9915-B4F4091F859F}" type="presParOf" srcId="{8392AD5E-FAD2-494A-86FD-E64B8F3210CC}" destId="{072555EF-16D3-4536-8749-4F236A7D8D16}" srcOrd="3" destOrd="0" presId="urn:microsoft.com/office/officeart/2008/layout/VerticalCurvedList"/>
    <dgm:cxn modelId="{74AA2CDE-4184-4783-83CB-D2E26E3D7816}" type="presParOf" srcId="{8392AD5E-FAD2-494A-86FD-E64B8F3210CC}" destId="{6A18F7E0-D303-413D-A7A1-E3FF73450602}" srcOrd="4" destOrd="0" presId="urn:microsoft.com/office/officeart/2008/layout/VerticalCurvedList"/>
    <dgm:cxn modelId="{E6763856-EE79-4FDE-A095-8E6872474FFF}" type="presParOf" srcId="{6A18F7E0-D303-413D-A7A1-E3FF73450602}" destId="{C6B9D741-D9FC-4AF0-AE8D-B3E72C2DFAE6}" srcOrd="0" destOrd="0" presId="urn:microsoft.com/office/officeart/2008/layout/VerticalCurvedList"/>
    <dgm:cxn modelId="{B3B9921F-92D0-41E1-9EED-A23144771FEE}" type="presParOf" srcId="{8392AD5E-FAD2-494A-86FD-E64B8F3210CC}" destId="{B9D3A2EB-BCD8-4CB5-AD12-839855A21C02}" srcOrd="5" destOrd="0" presId="urn:microsoft.com/office/officeart/2008/layout/VerticalCurvedList"/>
    <dgm:cxn modelId="{D3577F5D-8217-4DD9-8ADE-D050FC43B053}" type="presParOf" srcId="{8392AD5E-FAD2-494A-86FD-E64B8F3210CC}" destId="{63A544C3-94B2-4D75-BCC4-A5DC6C6E5D39}" srcOrd="6" destOrd="0" presId="urn:microsoft.com/office/officeart/2008/layout/VerticalCurvedList"/>
    <dgm:cxn modelId="{2C3EAE72-A445-4008-9825-27980E3C8EED}" type="presParOf" srcId="{63A544C3-94B2-4D75-BCC4-A5DC6C6E5D39}" destId="{9376922D-1F50-44A0-B5F4-1413DE355F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4E2C38-F6D1-45C0-A56A-63A332123485}" type="doc">
      <dgm:prSet loTypeId="urn:microsoft.com/office/officeart/2005/8/layout/funnel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7CD614-4FFC-4ADC-AB9F-7D3311C4B4BF}">
      <dgm:prSet phldrT="[Text]" custT="1"/>
      <dgm:spPr/>
      <dgm:t>
        <a:bodyPr/>
        <a:lstStyle/>
        <a:p>
          <a:r>
            <a:rPr lang="en-US" sz="2800" b="0" i="0" dirty="0" err="1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Nguy</a:t>
          </a:r>
          <a:r>
            <a:rPr lang="en-US" sz="28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b="0" i="0" dirty="0" err="1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sz="28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b="0" i="0" dirty="0" err="1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rủi</a:t>
          </a:r>
          <a:r>
            <a:rPr lang="en-US" sz="28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b="0" i="0" dirty="0" err="1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ro</a:t>
          </a:r>
          <a:endParaRPr lang="en-US" sz="2800" dirty="0">
            <a:solidFill>
              <a:schemeClr val="tx1"/>
            </a:solidFill>
          </a:endParaRPr>
        </a:p>
      </dgm:t>
    </dgm:pt>
    <dgm:pt modelId="{D0A710A1-C036-460B-ABD3-004742C942A1}" type="parTrans" cxnId="{3063A52D-5758-48A1-A3C8-7AEC1FDC1B59}">
      <dgm:prSet/>
      <dgm:spPr/>
      <dgm:t>
        <a:bodyPr/>
        <a:lstStyle/>
        <a:p>
          <a:endParaRPr lang="en-US"/>
        </a:p>
      </dgm:t>
    </dgm:pt>
    <dgm:pt modelId="{ADB67F14-A05C-48CB-8527-398DF0741321}" type="sibTrans" cxnId="{3063A52D-5758-48A1-A3C8-7AEC1FDC1B59}">
      <dgm:prSet/>
      <dgm:spPr/>
      <dgm:t>
        <a:bodyPr/>
        <a:lstStyle/>
        <a:p>
          <a:endParaRPr lang="en-US"/>
        </a:p>
      </dgm:t>
    </dgm:pt>
    <dgm:pt modelId="{E4BEE8FD-0F9B-40E2-8CB0-9AC8DC944084}">
      <dgm:prSet custT="1"/>
      <dgm:spPr/>
      <dgm:t>
        <a:bodyPr/>
        <a:lstStyle/>
        <a:p>
          <a:r>
            <a:rPr lang="en-US" sz="2800" b="0" i="0" dirty="0" err="1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Tuổi</a:t>
          </a:r>
          <a:endParaRPr lang="en-US" sz="2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4390F7-C6A6-4502-9959-FAD7A59467EC}" type="parTrans" cxnId="{31011E06-C277-4841-8066-B5AA7D79205B}">
      <dgm:prSet/>
      <dgm:spPr/>
      <dgm:t>
        <a:bodyPr/>
        <a:lstStyle/>
        <a:p>
          <a:endParaRPr lang="en-US"/>
        </a:p>
      </dgm:t>
    </dgm:pt>
    <dgm:pt modelId="{927FADFF-A9A8-40D5-A007-0D02AC62E86E}" type="sibTrans" cxnId="{31011E06-C277-4841-8066-B5AA7D79205B}">
      <dgm:prSet/>
      <dgm:spPr/>
      <dgm:t>
        <a:bodyPr/>
        <a:lstStyle/>
        <a:p>
          <a:endParaRPr lang="en-US"/>
        </a:p>
      </dgm:t>
    </dgm:pt>
    <dgm:pt modelId="{5A5C193C-C7CB-4A44-9A47-4F9116642511}">
      <dgm:prSet custT="1"/>
      <dgm:spPr/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Lịch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tầm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soát</a:t>
          </a:r>
          <a:endParaRPr lang="en-US" sz="2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168900-E923-40C1-9EDC-3B53C171D528}" type="parTrans" cxnId="{BDDDC604-2978-4EFA-A9CE-1748E2A2A5D3}">
      <dgm:prSet/>
      <dgm:spPr/>
      <dgm:t>
        <a:bodyPr/>
        <a:lstStyle/>
        <a:p>
          <a:endParaRPr lang="en-US"/>
        </a:p>
      </dgm:t>
    </dgm:pt>
    <dgm:pt modelId="{FAA03BB7-EAD7-4103-BB16-6A2AE1F43722}" type="sibTrans" cxnId="{BDDDC604-2978-4EFA-A9CE-1748E2A2A5D3}">
      <dgm:prSet/>
      <dgm:spPr/>
      <dgm:t>
        <a:bodyPr/>
        <a:lstStyle/>
        <a:p>
          <a:endParaRPr lang="en-US"/>
        </a:p>
      </dgm:t>
    </dgm:pt>
    <dgm:pt modelId="{3200E461-9607-4781-BB44-CC106092A6AF}" type="pres">
      <dgm:prSet presAssocID="{974E2C38-F6D1-45C0-A56A-63A332123485}" presName="Name0" presStyleCnt="0">
        <dgm:presLayoutVars>
          <dgm:chMax val="4"/>
          <dgm:resizeHandles val="exact"/>
        </dgm:presLayoutVars>
      </dgm:prSet>
      <dgm:spPr/>
    </dgm:pt>
    <dgm:pt modelId="{73C89295-8CB9-4841-AA64-1ED4F9E72BE1}" type="pres">
      <dgm:prSet presAssocID="{974E2C38-F6D1-45C0-A56A-63A332123485}" presName="ellipse" presStyleLbl="trBgShp" presStyleIdx="0" presStyleCnt="1"/>
      <dgm:spPr/>
    </dgm:pt>
    <dgm:pt modelId="{CE59158D-FB26-4B4A-9EAD-15457BE00D45}" type="pres">
      <dgm:prSet presAssocID="{974E2C38-F6D1-45C0-A56A-63A332123485}" presName="arrow1" presStyleLbl="fgShp" presStyleIdx="0" presStyleCnt="1"/>
      <dgm:spPr/>
    </dgm:pt>
    <dgm:pt modelId="{610AE2D0-F3BF-4E85-A289-EA08BF5BF0E6}" type="pres">
      <dgm:prSet presAssocID="{974E2C38-F6D1-45C0-A56A-63A332123485}" presName="rectangle" presStyleLbl="revTx" presStyleIdx="0" presStyleCnt="1">
        <dgm:presLayoutVars>
          <dgm:bulletEnabled val="1"/>
        </dgm:presLayoutVars>
      </dgm:prSet>
      <dgm:spPr/>
    </dgm:pt>
    <dgm:pt modelId="{1F05176A-C58A-4144-9DA4-32FF92113A2E}" type="pres">
      <dgm:prSet presAssocID="{E4BEE8FD-0F9B-40E2-8CB0-9AC8DC944084}" presName="item1" presStyleLbl="node1" presStyleIdx="0" presStyleCnt="2">
        <dgm:presLayoutVars>
          <dgm:bulletEnabled val="1"/>
        </dgm:presLayoutVars>
      </dgm:prSet>
      <dgm:spPr/>
    </dgm:pt>
    <dgm:pt modelId="{77CC97F4-F2B4-4B5F-8A48-8537C9EBAC07}" type="pres">
      <dgm:prSet presAssocID="{5A5C193C-C7CB-4A44-9A47-4F9116642511}" presName="item2" presStyleLbl="node1" presStyleIdx="1" presStyleCnt="2">
        <dgm:presLayoutVars>
          <dgm:bulletEnabled val="1"/>
        </dgm:presLayoutVars>
      </dgm:prSet>
      <dgm:spPr/>
    </dgm:pt>
    <dgm:pt modelId="{3C098CBE-752C-4D81-82EB-0E97891B4B2B}" type="pres">
      <dgm:prSet presAssocID="{974E2C38-F6D1-45C0-A56A-63A332123485}" presName="funnel" presStyleLbl="trAlignAcc1" presStyleIdx="0" presStyleCnt="1" custLinFactNeighborX="-2463" custLinFactNeighborY="3270"/>
      <dgm:spPr/>
    </dgm:pt>
  </dgm:ptLst>
  <dgm:cxnLst>
    <dgm:cxn modelId="{BDDDC604-2978-4EFA-A9CE-1748E2A2A5D3}" srcId="{974E2C38-F6D1-45C0-A56A-63A332123485}" destId="{5A5C193C-C7CB-4A44-9A47-4F9116642511}" srcOrd="2" destOrd="0" parTransId="{65168900-E923-40C1-9EDC-3B53C171D528}" sibTransId="{FAA03BB7-EAD7-4103-BB16-6A2AE1F43722}"/>
    <dgm:cxn modelId="{D299E105-02E0-4C81-9BF1-A02F9A4B5203}" type="presOf" srcId="{E4BEE8FD-0F9B-40E2-8CB0-9AC8DC944084}" destId="{1F05176A-C58A-4144-9DA4-32FF92113A2E}" srcOrd="0" destOrd="0" presId="urn:microsoft.com/office/officeart/2005/8/layout/funnel1"/>
    <dgm:cxn modelId="{31011E06-C277-4841-8066-B5AA7D79205B}" srcId="{974E2C38-F6D1-45C0-A56A-63A332123485}" destId="{E4BEE8FD-0F9B-40E2-8CB0-9AC8DC944084}" srcOrd="1" destOrd="0" parTransId="{6B4390F7-C6A6-4502-9959-FAD7A59467EC}" sibTransId="{927FADFF-A9A8-40D5-A007-0D02AC62E86E}"/>
    <dgm:cxn modelId="{3063A52D-5758-48A1-A3C8-7AEC1FDC1B59}" srcId="{974E2C38-F6D1-45C0-A56A-63A332123485}" destId="{3F7CD614-4FFC-4ADC-AB9F-7D3311C4B4BF}" srcOrd="0" destOrd="0" parTransId="{D0A710A1-C036-460B-ABD3-004742C942A1}" sibTransId="{ADB67F14-A05C-48CB-8527-398DF0741321}"/>
    <dgm:cxn modelId="{2263AE3A-00ED-4A9B-AFA8-F008D724043D}" type="presOf" srcId="{974E2C38-F6D1-45C0-A56A-63A332123485}" destId="{3200E461-9607-4781-BB44-CC106092A6AF}" srcOrd="0" destOrd="0" presId="urn:microsoft.com/office/officeart/2005/8/layout/funnel1"/>
    <dgm:cxn modelId="{1EBDBE3F-A94E-4ADF-BAC5-30ABB0D9E8A8}" type="presOf" srcId="{5A5C193C-C7CB-4A44-9A47-4F9116642511}" destId="{610AE2D0-F3BF-4E85-A289-EA08BF5BF0E6}" srcOrd="0" destOrd="0" presId="urn:microsoft.com/office/officeart/2005/8/layout/funnel1"/>
    <dgm:cxn modelId="{BA04127E-B6D3-48FA-A4EF-2DEF91558F1F}" type="presOf" srcId="{3F7CD614-4FFC-4ADC-AB9F-7D3311C4B4BF}" destId="{77CC97F4-F2B4-4B5F-8A48-8537C9EBAC07}" srcOrd="0" destOrd="0" presId="urn:microsoft.com/office/officeart/2005/8/layout/funnel1"/>
    <dgm:cxn modelId="{7904A923-E618-4B07-9CDF-D6CAAD03587F}" type="presParOf" srcId="{3200E461-9607-4781-BB44-CC106092A6AF}" destId="{73C89295-8CB9-4841-AA64-1ED4F9E72BE1}" srcOrd="0" destOrd="0" presId="urn:microsoft.com/office/officeart/2005/8/layout/funnel1"/>
    <dgm:cxn modelId="{6E9C72EB-5B45-42E3-AB7E-EF5ADBFC0B84}" type="presParOf" srcId="{3200E461-9607-4781-BB44-CC106092A6AF}" destId="{CE59158D-FB26-4B4A-9EAD-15457BE00D45}" srcOrd="1" destOrd="0" presId="urn:microsoft.com/office/officeart/2005/8/layout/funnel1"/>
    <dgm:cxn modelId="{C45E6B7D-8508-4082-921B-EE338347D5FE}" type="presParOf" srcId="{3200E461-9607-4781-BB44-CC106092A6AF}" destId="{610AE2D0-F3BF-4E85-A289-EA08BF5BF0E6}" srcOrd="2" destOrd="0" presId="urn:microsoft.com/office/officeart/2005/8/layout/funnel1"/>
    <dgm:cxn modelId="{34080B53-B89D-458E-B1C0-A3FA959D6925}" type="presParOf" srcId="{3200E461-9607-4781-BB44-CC106092A6AF}" destId="{1F05176A-C58A-4144-9DA4-32FF92113A2E}" srcOrd="3" destOrd="0" presId="urn:microsoft.com/office/officeart/2005/8/layout/funnel1"/>
    <dgm:cxn modelId="{B60170E3-6441-4D08-87C6-849C356BECD3}" type="presParOf" srcId="{3200E461-9607-4781-BB44-CC106092A6AF}" destId="{77CC97F4-F2B4-4B5F-8A48-8537C9EBAC07}" srcOrd="4" destOrd="0" presId="urn:microsoft.com/office/officeart/2005/8/layout/funnel1"/>
    <dgm:cxn modelId="{E6A3C6CF-1F5D-430E-926E-95E66F41F992}" type="presParOf" srcId="{3200E461-9607-4781-BB44-CC106092A6AF}" destId="{3C098CBE-752C-4D81-82EB-0E97891B4B2B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3421A-DA61-4D12-8141-CE81E90CA9BE}">
      <dsp:nvSpPr>
        <dsp:cNvPr id="0" name=""/>
        <dsp:cNvSpPr/>
      </dsp:nvSpPr>
      <dsp:spPr>
        <a:xfrm>
          <a:off x="474725" y="0"/>
          <a:ext cx="5380228" cy="481584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1E2A7-A3C4-4643-928D-53DCAF5ABB83}">
      <dsp:nvSpPr>
        <dsp:cNvPr id="0" name=""/>
        <dsp:cNvSpPr/>
      </dsp:nvSpPr>
      <dsp:spPr>
        <a:xfrm>
          <a:off x="214492" y="1444752"/>
          <a:ext cx="1898904" cy="19263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b="0" i="0" kern="1200">
              <a:latin typeface="Arial" panose="020B0604020202020204" pitchFamily="34" charset="0"/>
              <a:cs typeface="Arial" panose="020B0604020202020204" pitchFamily="34" charset="0"/>
            </a:rPr>
            <a:t>Thời gian tiềm ẩn dưới lâm sàng</a:t>
          </a:r>
          <a:endParaRPr lang="en-US" sz="2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7189" y="1537449"/>
        <a:ext cx="1713510" cy="1740942"/>
      </dsp:txXfrm>
    </dsp:sp>
    <dsp:sp modelId="{F84ECAA4-70F6-414E-A5EB-A8B5D5FBF64C}">
      <dsp:nvSpPr>
        <dsp:cNvPr id="0" name=""/>
        <dsp:cNvSpPr/>
      </dsp:nvSpPr>
      <dsp:spPr>
        <a:xfrm>
          <a:off x="2215388" y="1444752"/>
          <a:ext cx="1898904" cy="19263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rial" panose="020B0604020202020204" pitchFamily="34" charset="0"/>
              <a:cs typeface="Arial" panose="020B0604020202020204" pitchFamily="34" charset="0"/>
            </a:rPr>
            <a:t>Triệu chứng lâm sàng tại chỗ</a:t>
          </a:r>
        </a:p>
      </dsp:txBody>
      <dsp:txXfrm>
        <a:off x="2308085" y="1537449"/>
        <a:ext cx="1713510" cy="1740942"/>
      </dsp:txXfrm>
    </dsp:sp>
    <dsp:sp modelId="{E525E681-1F8B-4C81-B9B8-6456845F11EB}">
      <dsp:nvSpPr>
        <dsp:cNvPr id="0" name=""/>
        <dsp:cNvSpPr/>
      </dsp:nvSpPr>
      <dsp:spPr>
        <a:xfrm>
          <a:off x="4216283" y="1444752"/>
          <a:ext cx="1898904" cy="19263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Di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căn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08980" y="1537449"/>
        <a:ext cx="1713510" cy="1740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8FAE1-9CFA-4A5D-8FA3-C9147EB06FCB}">
      <dsp:nvSpPr>
        <dsp:cNvPr id="0" name=""/>
        <dsp:cNvSpPr/>
      </dsp:nvSpPr>
      <dsp:spPr>
        <a:xfrm>
          <a:off x="7100024" y="2573690"/>
          <a:ext cx="206678" cy="2066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457726-AB0D-4106-AA9F-411BF4BCCE9C}">
      <dsp:nvSpPr>
        <dsp:cNvPr id="0" name=""/>
        <dsp:cNvSpPr/>
      </dsp:nvSpPr>
      <dsp:spPr>
        <a:xfrm>
          <a:off x="6721722" y="2573690"/>
          <a:ext cx="206678" cy="206677"/>
        </a:xfrm>
        <a:prstGeom prst="ellipse">
          <a:avLst/>
        </a:prstGeom>
        <a:solidFill>
          <a:schemeClr val="accent2">
            <a:hueOff val="48402"/>
            <a:satOff val="-1332"/>
            <a:lumOff val="287"/>
            <a:alphaOff val="0"/>
          </a:schemeClr>
        </a:solidFill>
        <a:ln w="22225" cap="rnd" cmpd="sng" algn="ctr">
          <a:solidFill>
            <a:schemeClr val="accent2">
              <a:hueOff val="48402"/>
              <a:satOff val="-1332"/>
              <a:lumOff val="2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F74BC3-3A3A-4613-A80B-74F07D6607A0}">
      <dsp:nvSpPr>
        <dsp:cNvPr id="0" name=""/>
        <dsp:cNvSpPr/>
      </dsp:nvSpPr>
      <dsp:spPr>
        <a:xfrm>
          <a:off x="6344150" y="2573690"/>
          <a:ext cx="206678" cy="206677"/>
        </a:xfrm>
        <a:prstGeom prst="ellipse">
          <a:avLst/>
        </a:prstGeom>
        <a:solidFill>
          <a:schemeClr val="accent2">
            <a:hueOff val="96805"/>
            <a:satOff val="-2663"/>
            <a:lumOff val="574"/>
            <a:alphaOff val="0"/>
          </a:schemeClr>
        </a:solidFill>
        <a:ln w="22225" cap="rnd" cmpd="sng" algn="ctr">
          <a:solidFill>
            <a:schemeClr val="accent2">
              <a:hueOff val="96805"/>
              <a:satOff val="-2663"/>
              <a:lumOff val="5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BF70AD4-C77D-455D-8551-3CC8CCA84F83}">
      <dsp:nvSpPr>
        <dsp:cNvPr id="0" name=""/>
        <dsp:cNvSpPr/>
      </dsp:nvSpPr>
      <dsp:spPr>
        <a:xfrm>
          <a:off x="5965848" y="2573690"/>
          <a:ext cx="206678" cy="206677"/>
        </a:xfrm>
        <a:prstGeom prst="ellipse">
          <a:avLst/>
        </a:prstGeom>
        <a:solidFill>
          <a:schemeClr val="accent2">
            <a:hueOff val="145207"/>
            <a:satOff val="-3995"/>
            <a:lumOff val="861"/>
            <a:alphaOff val="0"/>
          </a:schemeClr>
        </a:solidFill>
        <a:ln w="22225" cap="rnd" cmpd="sng" algn="ctr">
          <a:solidFill>
            <a:schemeClr val="accent2">
              <a:hueOff val="145207"/>
              <a:satOff val="-3995"/>
              <a:lumOff val="8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0C41EB-0814-4C3A-A4C5-BCFE48EB451E}">
      <dsp:nvSpPr>
        <dsp:cNvPr id="0" name=""/>
        <dsp:cNvSpPr/>
      </dsp:nvSpPr>
      <dsp:spPr>
        <a:xfrm>
          <a:off x="5587545" y="2573690"/>
          <a:ext cx="206678" cy="206677"/>
        </a:xfrm>
        <a:prstGeom prst="ellipse">
          <a:avLst/>
        </a:prstGeom>
        <a:solidFill>
          <a:schemeClr val="accent2">
            <a:hueOff val="193609"/>
            <a:satOff val="-5326"/>
            <a:lumOff val="1148"/>
            <a:alphaOff val="0"/>
          </a:schemeClr>
        </a:solidFill>
        <a:ln w="22225" cap="rnd" cmpd="sng" algn="ctr">
          <a:solidFill>
            <a:schemeClr val="accent2">
              <a:hueOff val="193609"/>
              <a:satOff val="-5326"/>
              <a:lumOff val="11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4CE04E-C8CB-4E3A-8D7B-01E6A2E944B1}">
      <dsp:nvSpPr>
        <dsp:cNvPr id="0" name=""/>
        <dsp:cNvSpPr/>
      </dsp:nvSpPr>
      <dsp:spPr>
        <a:xfrm>
          <a:off x="5003295" y="2470351"/>
          <a:ext cx="413357" cy="412955"/>
        </a:xfrm>
        <a:prstGeom prst="ellipse">
          <a:avLst/>
        </a:prstGeom>
        <a:solidFill>
          <a:schemeClr val="accent2">
            <a:hueOff val="242011"/>
            <a:satOff val="-6658"/>
            <a:lumOff val="1435"/>
            <a:alphaOff val="0"/>
          </a:schemeClr>
        </a:solidFill>
        <a:ln w="22225" cap="rnd" cmpd="sng" algn="ctr">
          <a:solidFill>
            <a:schemeClr val="accent2">
              <a:hueOff val="242011"/>
              <a:satOff val="-6658"/>
              <a:lumOff val="14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46070E-8AF0-4C0D-A53F-B5890ED5CC42}">
      <dsp:nvSpPr>
        <dsp:cNvPr id="0" name=""/>
        <dsp:cNvSpPr/>
      </dsp:nvSpPr>
      <dsp:spPr>
        <a:xfrm>
          <a:off x="6763350" y="2147169"/>
          <a:ext cx="206678" cy="206677"/>
        </a:xfrm>
        <a:prstGeom prst="ellipse">
          <a:avLst/>
        </a:prstGeom>
        <a:solidFill>
          <a:schemeClr val="accent2">
            <a:hueOff val="290414"/>
            <a:satOff val="-7989"/>
            <a:lumOff val="1722"/>
            <a:alphaOff val="0"/>
          </a:schemeClr>
        </a:solidFill>
        <a:ln w="22225" cap="rnd" cmpd="sng" algn="ctr">
          <a:solidFill>
            <a:schemeClr val="accent2">
              <a:hueOff val="290414"/>
              <a:satOff val="-7989"/>
              <a:lumOff val="17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D63A01-4DA2-4108-AF41-0D9FCD4A28CC}">
      <dsp:nvSpPr>
        <dsp:cNvPr id="0" name=""/>
        <dsp:cNvSpPr/>
      </dsp:nvSpPr>
      <dsp:spPr>
        <a:xfrm>
          <a:off x="6763350" y="3003005"/>
          <a:ext cx="206678" cy="206677"/>
        </a:xfrm>
        <a:prstGeom prst="ellipse">
          <a:avLst/>
        </a:prstGeom>
        <a:solidFill>
          <a:schemeClr val="accent2">
            <a:hueOff val="338816"/>
            <a:satOff val="-9321"/>
            <a:lumOff val="2008"/>
            <a:alphaOff val="0"/>
          </a:schemeClr>
        </a:solidFill>
        <a:ln w="22225" cap="rnd" cmpd="sng" algn="ctr">
          <a:solidFill>
            <a:schemeClr val="accent2">
              <a:hueOff val="338816"/>
              <a:satOff val="-9321"/>
              <a:lumOff val="20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8BE476-8B4A-4C8A-B1F8-A94CE5D18582}">
      <dsp:nvSpPr>
        <dsp:cNvPr id="0" name=""/>
        <dsp:cNvSpPr/>
      </dsp:nvSpPr>
      <dsp:spPr>
        <a:xfrm>
          <a:off x="6948119" y="2332700"/>
          <a:ext cx="206678" cy="206677"/>
        </a:xfrm>
        <a:prstGeom prst="ellipse">
          <a:avLst/>
        </a:prstGeom>
        <a:solidFill>
          <a:schemeClr val="accent2">
            <a:hueOff val="387218"/>
            <a:satOff val="-10652"/>
            <a:lumOff val="2295"/>
            <a:alphaOff val="0"/>
          </a:schemeClr>
        </a:solidFill>
        <a:ln w="22225" cap="rnd" cmpd="sng" algn="ctr">
          <a:solidFill>
            <a:schemeClr val="accent2">
              <a:hueOff val="387218"/>
              <a:satOff val="-10652"/>
              <a:lumOff val="2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D8871F-4CB8-4916-8025-4FD5A1D80F74}">
      <dsp:nvSpPr>
        <dsp:cNvPr id="0" name=""/>
        <dsp:cNvSpPr/>
      </dsp:nvSpPr>
      <dsp:spPr>
        <a:xfrm>
          <a:off x="6959804" y="2818671"/>
          <a:ext cx="206678" cy="206677"/>
        </a:xfrm>
        <a:prstGeom prst="ellipse">
          <a:avLst/>
        </a:prstGeom>
        <a:solidFill>
          <a:schemeClr val="accent2">
            <a:hueOff val="435620"/>
            <a:satOff val="-11984"/>
            <a:lumOff val="2582"/>
            <a:alphaOff val="0"/>
          </a:schemeClr>
        </a:solidFill>
        <a:ln w="22225" cap="rnd" cmpd="sng" algn="ctr">
          <a:solidFill>
            <a:schemeClr val="accent2">
              <a:hueOff val="435620"/>
              <a:satOff val="-11984"/>
              <a:lumOff val="25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C984E8-D478-4745-ADBA-BAE5A03EF962}">
      <dsp:nvSpPr>
        <dsp:cNvPr id="0" name=""/>
        <dsp:cNvSpPr/>
      </dsp:nvSpPr>
      <dsp:spPr>
        <a:xfrm>
          <a:off x="2757581" y="1628081"/>
          <a:ext cx="2090156" cy="2090314"/>
        </a:xfrm>
        <a:prstGeom prst="ellipse">
          <a:avLst/>
        </a:prstGeom>
        <a:solidFill>
          <a:schemeClr val="accent2">
            <a:hueOff val="484023"/>
            <a:satOff val="-13316"/>
            <a:lumOff val="2869"/>
            <a:alphaOff val="0"/>
          </a:schemeClr>
        </a:solidFill>
        <a:ln w="22225" cap="rnd" cmpd="sng" algn="ctr">
          <a:solidFill>
            <a:schemeClr val="accent2">
              <a:hueOff val="484023"/>
              <a:satOff val="-13316"/>
              <a:lumOff val="28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Các </a:t>
          </a:r>
          <a:r>
            <a:rPr lang="en-US" sz="18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phương</a:t>
          </a: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tiện</a:t>
          </a: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đang</a:t>
          </a: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 có</a:t>
          </a:r>
        </a:p>
      </dsp:txBody>
      <dsp:txXfrm>
        <a:off x="3063677" y="1934200"/>
        <a:ext cx="1477964" cy="1478076"/>
      </dsp:txXfrm>
    </dsp:sp>
    <dsp:sp modelId="{2A4F9195-0CBB-47B9-85C4-A8E68050D7BA}">
      <dsp:nvSpPr>
        <dsp:cNvPr id="0" name=""/>
        <dsp:cNvSpPr/>
      </dsp:nvSpPr>
      <dsp:spPr>
        <a:xfrm>
          <a:off x="2854713" y="1292131"/>
          <a:ext cx="413357" cy="412955"/>
        </a:xfrm>
        <a:prstGeom prst="ellipse">
          <a:avLst/>
        </a:prstGeom>
        <a:solidFill>
          <a:schemeClr val="accent2">
            <a:hueOff val="532425"/>
            <a:satOff val="-14647"/>
            <a:lumOff val="3156"/>
            <a:alphaOff val="0"/>
          </a:schemeClr>
        </a:solidFill>
        <a:ln w="22225" cap="rnd" cmpd="sng" algn="ctr">
          <a:solidFill>
            <a:schemeClr val="accent2">
              <a:hueOff val="532425"/>
              <a:satOff val="-14647"/>
              <a:lumOff val="3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8B5C23-F732-4F86-BA37-FABE437EE0D1}">
      <dsp:nvSpPr>
        <dsp:cNvPr id="0" name=""/>
        <dsp:cNvSpPr/>
      </dsp:nvSpPr>
      <dsp:spPr>
        <a:xfrm>
          <a:off x="2621743" y="1099019"/>
          <a:ext cx="206678" cy="206677"/>
        </a:xfrm>
        <a:prstGeom prst="ellipse">
          <a:avLst/>
        </a:prstGeom>
        <a:solidFill>
          <a:schemeClr val="accent2">
            <a:hueOff val="580827"/>
            <a:satOff val="-15979"/>
            <a:lumOff val="3443"/>
            <a:alphaOff val="0"/>
          </a:schemeClr>
        </a:solidFill>
        <a:ln w="22225" cap="rnd" cmpd="sng" algn="ctr">
          <a:solidFill>
            <a:schemeClr val="accent2">
              <a:hueOff val="580827"/>
              <a:satOff val="-15979"/>
              <a:lumOff val="34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0F2682-1507-4A0A-B9AE-0EBC1ACBCACB}">
      <dsp:nvSpPr>
        <dsp:cNvPr id="0" name=""/>
        <dsp:cNvSpPr/>
      </dsp:nvSpPr>
      <dsp:spPr>
        <a:xfrm>
          <a:off x="2195240" y="963362"/>
          <a:ext cx="206678" cy="206677"/>
        </a:xfrm>
        <a:prstGeom prst="ellipse">
          <a:avLst/>
        </a:prstGeom>
        <a:solidFill>
          <a:schemeClr val="accent2">
            <a:hueOff val="629229"/>
            <a:satOff val="-17310"/>
            <a:lumOff val="3730"/>
            <a:alphaOff val="0"/>
          </a:schemeClr>
        </a:solidFill>
        <a:ln w="22225" cap="rnd" cmpd="sng" algn="ctr">
          <a:solidFill>
            <a:schemeClr val="accent2">
              <a:hueOff val="629229"/>
              <a:satOff val="-17310"/>
              <a:lumOff val="37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252636-E533-477D-811F-97B713EB5D5E}">
      <dsp:nvSpPr>
        <dsp:cNvPr id="0" name=""/>
        <dsp:cNvSpPr/>
      </dsp:nvSpPr>
      <dsp:spPr>
        <a:xfrm>
          <a:off x="1769467" y="963362"/>
          <a:ext cx="206678" cy="206677"/>
        </a:xfrm>
        <a:prstGeom prst="ellipse">
          <a:avLst/>
        </a:prstGeom>
        <a:solidFill>
          <a:schemeClr val="accent2">
            <a:hueOff val="677632"/>
            <a:satOff val="-18642"/>
            <a:lumOff val="4017"/>
            <a:alphaOff val="0"/>
          </a:schemeClr>
        </a:solidFill>
        <a:ln w="22225" cap="rnd" cmpd="sng" algn="ctr">
          <a:solidFill>
            <a:schemeClr val="accent2">
              <a:hueOff val="677632"/>
              <a:satOff val="-18642"/>
              <a:lumOff val="40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8340EA-1947-479D-A7CC-D9ED5647CE34}">
      <dsp:nvSpPr>
        <dsp:cNvPr id="0" name=""/>
        <dsp:cNvSpPr/>
      </dsp:nvSpPr>
      <dsp:spPr>
        <a:xfrm>
          <a:off x="1343694" y="963362"/>
          <a:ext cx="206678" cy="206677"/>
        </a:xfrm>
        <a:prstGeom prst="ellipse">
          <a:avLst/>
        </a:prstGeom>
        <a:solidFill>
          <a:schemeClr val="accent2">
            <a:hueOff val="726034"/>
            <a:satOff val="-19973"/>
            <a:lumOff val="4304"/>
            <a:alphaOff val="0"/>
          </a:schemeClr>
        </a:solidFill>
        <a:ln w="22225" cap="rnd" cmpd="sng" algn="ctr">
          <a:solidFill>
            <a:schemeClr val="accent2">
              <a:hueOff val="726034"/>
              <a:satOff val="-19973"/>
              <a:lumOff val="43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FEB053-CF8B-427D-8421-910356E0BCF6}">
      <dsp:nvSpPr>
        <dsp:cNvPr id="0" name=""/>
        <dsp:cNvSpPr/>
      </dsp:nvSpPr>
      <dsp:spPr>
        <a:xfrm>
          <a:off x="917921" y="963362"/>
          <a:ext cx="206678" cy="206677"/>
        </a:xfrm>
        <a:prstGeom prst="ellipse">
          <a:avLst/>
        </a:prstGeom>
        <a:solidFill>
          <a:schemeClr val="accent2">
            <a:hueOff val="774436"/>
            <a:satOff val="-21305"/>
            <a:lumOff val="4591"/>
            <a:alphaOff val="0"/>
          </a:schemeClr>
        </a:solidFill>
        <a:ln w="22225" cap="rnd" cmpd="sng" algn="ctr">
          <a:solidFill>
            <a:schemeClr val="accent2">
              <a:hueOff val="774436"/>
              <a:satOff val="-21305"/>
              <a:lumOff val="45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194C76-8A45-4BFE-808E-63E7A258327F}">
      <dsp:nvSpPr>
        <dsp:cNvPr id="0" name=""/>
        <dsp:cNvSpPr/>
      </dsp:nvSpPr>
      <dsp:spPr>
        <a:xfrm>
          <a:off x="491418" y="963362"/>
          <a:ext cx="206678" cy="206677"/>
        </a:xfrm>
        <a:prstGeom prst="ellipse">
          <a:avLst/>
        </a:prstGeom>
        <a:solidFill>
          <a:schemeClr val="accent2">
            <a:hueOff val="822838"/>
            <a:satOff val="-22637"/>
            <a:lumOff val="4878"/>
            <a:alphaOff val="0"/>
          </a:schemeClr>
        </a:solidFill>
        <a:ln w="22225" cap="rnd" cmpd="sng" algn="ctr">
          <a:solidFill>
            <a:schemeClr val="accent2">
              <a:hueOff val="822838"/>
              <a:satOff val="-22637"/>
              <a:lumOff val="48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7A12F6-7C78-466E-A172-8BE592744829}">
      <dsp:nvSpPr>
        <dsp:cNvPr id="0" name=""/>
        <dsp:cNvSpPr/>
      </dsp:nvSpPr>
      <dsp:spPr>
        <a:xfrm>
          <a:off x="65646" y="963362"/>
          <a:ext cx="206678" cy="206677"/>
        </a:xfrm>
        <a:prstGeom prst="ellipse">
          <a:avLst/>
        </a:prstGeom>
        <a:solidFill>
          <a:schemeClr val="accent2">
            <a:hueOff val="871241"/>
            <a:satOff val="-23968"/>
            <a:lumOff val="5165"/>
            <a:alphaOff val="0"/>
          </a:schemeClr>
        </a:solidFill>
        <a:ln w="22225" cap="rnd" cmpd="sng" algn="ctr">
          <a:solidFill>
            <a:schemeClr val="accent2">
              <a:hueOff val="871241"/>
              <a:satOff val="-23968"/>
              <a:lumOff val="5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06A3D1-D6E8-44CC-BB62-DE8CB9278AAF}">
      <dsp:nvSpPr>
        <dsp:cNvPr id="0" name=""/>
        <dsp:cNvSpPr/>
      </dsp:nvSpPr>
      <dsp:spPr>
        <a:xfrm>
          <a:off x="62724" y="452653"/>
          <a:ext cx="2331160" cy="516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Các mô hình </a:t>
          </a:r>
          <a:r>
            <a:rPr lang="en-US" sz="18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đánh</a:t>
          </a: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 giá </a:t>
          </a:r>
          <a:r>
            <a:rPr lang="en-US" sz="18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rủi</a:t>
          </a: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ro</a:t>
          </a: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 (Gail, Claus, BRCAPRO, </a:t>
          </a:r>
          <a:r>
            <a:rPr lang="en-US" sz="18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Cuziick-Tyrer</a:t>
          </a: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sp:txBody>
      <dsp:txXfrm>
        <a:off x="62724" y="452653"/>
        <a:ext cx="2331160" cy="516294"/>
      </dsp:txXfrm>
    </dsp:sp>
    <dsp:sp modelId="{0EEA3D87-6D45-4974-B633-9EED6D6033F3}">
      <dsp:nvSpPr>
        <dsp:cNvPr id="0" name=""/>
        <dsp:cNvSpPr/>
      </dsp:nvSpPr>
      <dsp:spPr>
        <a:xfrm>
          <a:off x="2309899" y="1938895"/>
          <a:ext cx="413357" cy="412955"/>
        </a:xfrm>
        <a:prstGeom prst="ellipse">
          <a:avLst/>
        </a:prstGeom>
        <a:solidFill>
          <a:schemeClr val="accent2">
            <a:hueOff val="968045"/>
            <a:satOff val="-26631"/>
            <a:lumOff val="5739"/>
            <a:alphaOff val="0"/>
          </a:schemeClr>
        </a:solidFill>
        <a:ln w="22225" cap="rnd" cmpd="sng" algn="ctr">
          <a:solidFill>
            <a:schemeClr val="accent2">
              <a:hueOff val="968045"/>
              <a:satOff val="-26631"/>
              <a:lumOff val="57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098D04-F90D-47D9-98DE-709113D71BF3}">
      <dsp:nvSpPr>
        <dsp:cNvPr id="0" name=""/>
        <dsp:cNvSpPr/>
      </dsp:nvSpPr>
      <dsp:spPr>
        <a:xfrm>
          <a:off x="1967382" y="2023481"/>
          <a:ext cx="206678" cy="206677"/>
        </a:xfrm>
        <a:prstGeom prst="ellipse">
          <a:avLst/>
        </a:prstGeom>
        <a:solidFill>
          <a:schemeClr val="accent2">
            <a:hueOff val="1016448"/>
            <a:satOff val="-27963"/>
            <a:lumOff val="6025"/>
            <a:alphaOff val="0"/>
          </a:schemeClr>
        </a:solidFill>
        <a:ln w="22225" cap="rnd" cmpd="sng" algn="ctr">
          <a:solidFill>
            <a:schemeClr val="accent2">
              <a:hueOff val="1016448"/>
              <a:satOff val="-27963"/>
              <a:lumOff val="60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10C2EA-0F46-4514-9B4B-1BB5D44D7B6F}">
      <dsp:nvSpPr>
        <dsp:cNvPr id="0" name=""/>
        <dsp:cNvSpPr/>
      </dsp:nvSpPr>
      <dsp:spPr>
        <a:xfrm>
          <a:off x="1574473" y="2023481"/>
          <a:ext cx="206678" cy="206677"/>
        </a:xfrm>
        <a:prstGeom prst="ellipse">
          <a:avLst/>
        </a:prstGeom>
        <a:solidFill>
          <a:schemeClr val="accent2">
            <a:hueOff val="1064850"/>
            <a:satOff val="-29294"/>
            <a:lumOff val="6312"/>
            <a:alphaOff val="0"/>
          </a:schemeClr>
        </a:solidFill>
        <a:ln w="22225" cap="rnd" cmpd="sng" algn="ctr">
          <a:solidFill>
            <a:schemeClr val="accent2">
              <a:hueOff val="1064850"/>
              <a:satOff val="-29294"/>
              <a:lumOff val="63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9B7E4F-237D-4958-831E-67EF72CE2633}">
      <dsp:nvSpPr>
        <dsp:cNvPr id="0" name=""/>
        <dsp:cNvSpPr/>
      </dsp:nvSpPr>
      <dsp:spPr>
        <a:xfrm>
          <a:off x="1182295" y="2023481"/>
          <a:ext cx="206678" cy="206677"/>
        </a:xfrm>
        <a:prstGeom prst="ellipse">
          <a:avLst/>
        </a:prstGeom>
        <a:solidFill>
          <a:schemeClr val="accent2">
            <a:hueOff val="1113252"/>
            <a:satOff val="-30626"/>
            <a:lumOff val="6599"/>
            <a:alphaOff val="0"/>
          </a:schemeClr>
        </a:solidFill>
        <a:ln w="22225" cap="rnd" cmpd="sng" algn="ctr">
          <a:solidFill>
            <a:schemeClr val="accent2">
              <a:hueOff val="1113252"/>
              <a:satOff val="-30626"/>
              <a:lumOff val="6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227840-744F-4288-B98E-4C4B1E58829B}">
      <dsp:nvSpPr>
        <dsp:cNvPr id="0" name=""/>
        <dsp:cNvSpPr/>
      </dsp:nvSpPr>
      <dsp:spPr>
        <a:xfrm>
          <a:off x="790117" y="2023481"/>
          <a:ext cx="206678" cy="206677"/>
        </a:xfrm>
        <a:prstGeom prst="ellipse">
          <a:avLst/>
        </a:prstGeom>
        <a:solidFill>
          <a:schemeClr val="accent2">
            <a:hueOff val="1161654"/>
            <a:satOff val="-31957"/>
            <a:lumOff val="6886"/>
            <a:alphaOff val="0"/>
          </a:schemeClr>
        </a:solidFill>
        <a:ln w="22225" cap="rnd" cmpd="sng" algn="ctr">
          <a:solidFill>
            <a:schemeClr val="accent2">
              <a:hueOff val="1161654"/>
              <a:satOff val="-31957"/>
              <a:lumOff val="68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DEBF8C-247C-4A98-9B92-E32E6C905E86}">
      <dsp:nvSpPr>
        <dsp:cNvPr id="0" name=""/>
        <dsp:cNvSpPr/>
      </dsp:nvSpPr>
      <dsp:spPr>
        <a:xfrm>
          <a:off x="397208" y="2023481"/>
          <a:ext cx="206678" cy="206677"/>
        </a:xfrm>
        <a:prstGeom prst="ellipse">
          <a:avLst/>
        </a:prstGeom>
        <a:solidFill>
          <a:schemeClr val="accent2">
            <a:hueOff val="1210057"/>
            <a:satOff val="-33289"/>
            <a:lumOff val="7173"/>
            <a:alphaOff val="0"/>
          </a:schemeClr>
        </a:solidFill>
        <a:ln w="22225" cap="rnd" cmpd="sng" algn="ctr">
          <a:solidFill>
            <a:schemeClr val="accent2">
              <a:hueOff val="1210057"/>
              <a:satOff val="-33289"/>
              <a:lumOff val="71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DA2341-2C6B-433E-8429-598EBE694B56}">
      <dsp:nvSpPr>
        <dsp:cNvPr id="0" name=""/>
        <dsp:cNvSpPr/>
      </dsp:nvSpPr>
      <dsp:spPr>
        <a:xfrm>
          <a:off x="5030" y="2023481"/>
          <a:ext cx="206678" cy="206677"/>
        </a:xfrm>
        <a:prstGeom prst="ellipse">
          <a:avLst/>
        </a:prstGeom>
        <a:solidFill>
          <a:schemeClr val="accent2">
            <a:hueOff val="1258459"/>
            <a:satOff val="-34621"/>
            <a:lumOff val="7460"/>
            <a:alphaOff val="0"/>
          </a:schemeClr>
        </a:solidFill>
        <a:ln w="22225" cap="rnd" cmpd="sng" algn="ctr">
          <a:solidFill>
            <a:schemeClr val="accent2">
              <a:hueOff val="1258459"/>
              <a:satOff val="-34621"/>
              <a:lumOff val="74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228379-ABD1-4178-BA6D-6736AD24B507}">
      <dsp:nvSpPr>
        <dsp:cNvPr id="0" name=""/>
        <dsp:cNvSpPr/>
      </dsp:nvSpPr>
      <dsp:spPr>
        <a:xfrm>
          <a:off x="3569" y="1514768"/>
          <a:ext cx="2169030" cy="516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Hình </a:t>
          </a:r>
          <a:r>
            <a:rPr lang="en-US" sz="18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ảnh</a:t>
          </a: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 học</a:t>
          </a:r>
        </a:p>
      </dsp:txBody>
      <dsp:txXfrm>
        <a:off x="3569" y="1514768"/>
        <a:ext cx="2169030" cy="516294"/>
      </dsp:txXfrm>
    </dsp:sp>
    <dsp:sp modelId="{950D2DA0-1CE9-45CF-9D1A-CC1A607FB549}">
      <dsp:nvSpPr>
        <dsp:cNvPr id="0" name=""/>
        <dsp:cNvSpPr/>
      </dsp:nvSpPr>
      <dsp:spPr>
        <a:xfrm>
          <a:off x="2309899" y="2931186"/>
          <a:ext cx="413357" cy="412955"/>
        </a:xfrm>
        <a:prstGeom prst="ellipse">
          <a:avLst/>
        </a:prstGeom>
        <a:solidFill>
          <a:schemeClr val="accent2">
            <a:hueOff val="1306861"/>
            <a:satOff val="-35952"/>
            <a:lumOff val="7747"/>
            <a:alphaOff val="0"/>
          </a:schemeClr>
        </a:solidFill>
        <a:ln w="22225" cap="rnd" cmpd="sng" algn="ctr">
          <a:solidFill>
            <a:schemeClr val="accent2">
              <a:hueOff val="1306861"/>
              <a:satOff val="-35952"/>
              <a:lumOff val="77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A2884E-4E72-467E-80F9-8361A4D40528}">
      <dsp:nvSpPr>
        <dsp:cNvPr id="0" name=""/>
        <dsp:cNvSpPr/>
      </dsp:nvSpPr>
      <dsp:spPr>
        <a:xfrm>
          <a:off x="1967382" y="3176965"/>
          <a:ext cx="206678" cy="206677"/>
        </a:xfrm>
        <a:prstGeom prst="ellipse">
          <a:avLst/>
        </a:prstGeom>
        <a:solidFill>
          <a:schemeClr val="accent2">
            <a:hueOff val="1355263"/>
            <a:satOff val="-37284"/>
            <a:lumOff val="8034"/>
            <a:alphaOff val="0"/>
          </a:schemeClr>
        </a:solidFill>
        <a:ln w="22225" cap="rnd" cmpd="sng" algn="ctr">
          <a:solidFill>
            <a:schemeClr val="accent2">
              <a:hueOff val="1355263"/>
              <a:satOff val="-37284"/>
              <a:lumOff val="80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883C78-F328-487D-B76F-BA08E03128F2}">
      <dsp:nvSpPr>
        <dsp:cNvPr id="0" name=""/>
        <dsp:cNvSpPr/>
      </dsp:nvSpPr>
      <dsp:spPr>
        <a:xfrm>
          <a:off x="1574473" y="3176965"/>
          <a:ext cx="206678" cy="206677"/>
        </a:xfrm>
        <a:prstGeom prst="ellipse">
          <a:avLst/>
        </a:prstGeom>
        <a:solidFill>
          <a:schemeClr val="accent2">
            <a:hueOff val="1403666"/>
            <a:satOff val="-38615"/>
            <a:lumOff val="8321"/>
            <a:alphaOff val="0"/>
          </a:schemeClr>
        </a:solidFill>
        <a:ln w="22225" cap="rnd" cmpd="sng" algn="ctr">
          <a:solidFill>
            <a:schemeClr val="accent2">
              <a:hueOff val="1403666"/>
              <a:satOff val="-38615"/>
              <a:lumOff val="83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A0C30A-5F54-4DEC-858C-E8E57F9FBD9F}">
      <dsp:nvSpPr>
        <dsp:cNvPr id="0" name=""/>
        <dsp:cNvSpPr/>
      </dsp:nvSpPr>
      <dsp:spPr>
        <a:xfrm>
          <a:off x="1182295" y="3176965"/>
          <a:ext cx="206678" cy="206677"/>
        </a:xfrm>
        <a:prstGeom prst="ellipse">
          <a:avLst/>
        </a:prstGeom>
        <a:solidFill>
          <a:schemeClr val="accent2">
            <a:hueOff val="1452068"/>
            <a:satOff val="-39947"/>
            <a:lumOff val="8608"/>
            <a:alphaOff val="0"/>
          </a:schemeClr>
        </a:solidFill>
        <a:ln w="22225" cap="rnd" cmpd="sng" algn="ctr">
          <a:solidFill>
            <a:schemeClr val="accent2">
              <a:hueOff val="1452068"/>
              <a:satOff val="-39947"/>
              <a:lumOff val="8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5D0E33-92F9-4E71-BB45-E2C58D74EE2C}">
      <dsp:nvSpPr>
        <dsp:cNvPr id="0" name=""/>
        <dsp:cNvSpPr/>
      </dsp:nvSpPr>
      <dsp:spPr>
        <a:xfrm>
          <a:off x="790117" y="3176965"/>
          <a:ext cx="206678" cy="206677"/>
        </a:xfrm>
        <a:prstGeom prst="ellipse">
          <a:avLst/>
        </a:prstGeom>
        <a:solidFill>
          <a:schemeClr val="accent2">
            <a:hueOff val="1500470"/>
            <a:satOff val="-41278"/>
            <a:lumOff val="8895"/>
            <a:alphaOff val="0"/>
          </a:schemeClr>
        </a:solidFill>
        <a:ln w="22225" cap="rnd" cmpd="sng" algn="ctr">
          <a:solidFill>
            <a:schemeClr val="accent2">
              <a:hueOff val="1500470"/>
              <a:satOff val="-41278"/>
              <a:lumOff val="88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3368A4-E6D9-4018-93F8-0A5B132516DE}">
      <dsp:nvSpPr>
        <dsp:cNvPr id="0" name=""/>
        <dsp:cNvSpPr/>
      </dsp:nvSpPr>
      <dsp:spPr>
        <a:xfrm>
          <a:off x="397208" y="3176965"/>
          <a:ext cx="206678" cy="206677"/>
        </a:xfrm>
        <a:prstGeom prst="ellipse">
          <a:avLst/>
        </a:prstGeom>
        <a:solidFill>
          <a:schemeClr val="accent2">
            <a:hueOff val="1548872"/>
            <a:satOff val="-42610"/>
            <a:lumOff val="9182"/>
            <a:alphaOff val="0"/>
          </a:schemeClr>
        </a:solidFill>
        <a:ln w="22225" cap="rnd" cmpd="sng" algn="ctr">
          <a:solidFill>
            <a:schemeClr val="accent2">
              <a:hueOff val="1548872"/>
              <a:satOff val="-42610"/>
              <a:lumOff val="91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017999-24E3-47E7-8DD6-50F27177E26E}">
      <dsp:nvSpPr>
        <dsp:cNvPr id="0" name=""/>
        <dsp:cNvSpPr/>
      </dsp:nvSpPr>
      <dsp:spPr>
        <a:xfrm>
          <a:off x="5030" y="3176965"/>
          <a:ext cx="206678" cy="206677"/>
        </a:xfrm>
        <a:prstGeom prst="ellipse">
          <a:avLst/>
        </a:prstGeom>
        <a:solidFill>
          <a:schemeClr val="accent2">
            <a:hueOff val="1597275"/>
            <a:satOff val="-43942"/>
            <a:lumOff val="9469"/>
            <a:alphaOff val="0"/>
          </a:schemeClr>
        </a:solidFill>
        <a:ln w="22225" cap="rnd" cmpd="sng" algn="ctr">
          <a:solidFill>
            <a:schemeClr val="accent2">
              <a:hueOff val="1597275"/>
              <a:satOff val="-43942"/>
              <a:lumOff val="94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E1A8BE-BB3C-4EF9-9C0E-9D48385EA493}">
      <dsp:nvSpPr>
        <dsp:cNvPr id="0" name=""/>
        <dsp:cNvSpPr/>
      </dsp:nvSpPr>
      <dsp:spPr>
        <a:xfrm>
          <a:off x="3569" y="2665857"/>
          <a:ext cx="2169030" cy="516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Khám lâm sàng –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Tự nhận thức về </a:t>
          </a:r>
          <a:r>
            <a:rPr lang="en-US" sz="18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vú</a:t>
          </a:r>
          <a:endParaRPr lang="en-US" sz="1800" b="0" i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9" y="2665857"/>
        <a:ext cx="2169030" cy="516294"/>
      </dsp:txXfrm>
    </dsp:sp>
    <dsp:sp modelId="{4678ACBC-9F51-4ECD-96E8-F3AB9E57DC8C}">
      <dsp:nvSpPr>
        <dsp:cNvPr id="0" name=""/>
        <dsp:cNvSpPr/>
      </dsp:nvSpPr>
      <dsp:spPr>
        <a:xfrm>
          <a:off x="2854713" y="3644582"/>
          <a:ext cx="413357" cy="412955"/>
        </a:xfrm>
        <a:prstGeom prst="ellipse">
          <a:avLst/>
        </a:prstGeom>
        <a:solidFill>
          <a:schemeClr val="accent2">
            <a:hueOff val="1645677"/>
            <a:satOff val="-45273"/>
            <a:lumOff val="9756"/>
            <a:alphaOff val="0"/>
          </a:schemeClr>
        </a:solidFill>
        <a:ln w="22225" cap="rnd" cmpd="sng" algn="ctr">
          <a:solidFill>
            <a:schemeClr val="accent2">
              <a:hueOff val="1645677"/>
              <a:satOff val="-45273"/>
              <a:lumOff val="97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7D06B3-3867-4842-8C34-2610C3E16DA5}">
      <dsp:nvSpPr>
        <dsp:cNvPr id="0" name=""/>
        <dsp:cNvSpPr/>
      </dsp:nvSpPr>
      <dsp:spPr>
        <a:xfrm>
          <a:off x="2618091" y="4040781"/>
          <a:ext cx="206678" cy="206677"/>
        </a:xfrm>
        <a:prstGeom prst="ellipse">
          <a:avLst/>
        </a:prstGeom>
        <a:solidFill>
          <a:schemeClr val="accent2">
            <a:hueOff val="1694079"/>
            <a:satOff val="-46605"/>
            <a:lumOff val="10042"/>
            <a:alphaOff val="0"/>
          </a:schemeClr>
        </a:solidFill>
        <a:ln w="22225" cap="rnd" cmpd="sng" algn="ctr">
          <a:solidFill>
            <a:schemeClr val="accent2">
              <a:hueOff val="1694079"/>
              <a:satOff val="-46605"/>
              <a:lumOff val="10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AF6B8A-831D-4C32-9FEE-8FBABDDB39BF}">
      <dsp:nvSpPr>
        <dsp:cNvPr id="0" name=""/>
        <dsp:cNvSpPr/>
      </dsp:nvSpPr>
      <dsp:spPr>
        <a:xfrm>
          <a:off x="2193049" y="4235887"/>
          <a:ext cx="206678" cy="206677"/>
        </a:xfrm>
        <a:prstGeom prst="ellipse">
          <a:avLst/>
        </a:prstGeom>
        <a:solidFill>
          <a:schemeClr val="accent2">
            <a:hueOff val="1742482"/>
            <a:satOff val="-47936"/>
            <a:lumOff val="10329"/>
            <a:alphaOff val="0"/>
          </a:schemeClr>
        </a:solidFill>
        <a:ln w="22225" cap="rnd" cmpd="sng" algn="ctr">
          <a:solidFill>
            <a:schemeClr val="accent2">
              <a:hueOff val="1742482"/>
              <a:satOff val="-47936"/>
              <a:lumOff val="103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651B24-E2B1-4BEB-B6ED-9B124FC36A2A}">
      <dsp:nvSpPr>
        <dsp:cNvPr id="0" name=""/>
        <dsp:cNvSpPr/>
      </dsp:nvSpPr>
      <dsp:spPr>
        <a:xfrm>
          <a:off x="1767276" y="4235887"/>
          <a:ext cx="206678" cy="206677"/>
        </a:xfrm>
        <a:prstGeom prst="ellipse">
          <a:avLst/>
        </a:prstGeom>
        <a:solidFill>
          <a:schemeClr val="accent2">
            <a:hueOff val="1790884"/>
            <a:satOff val="-49268"/>
            <a:lumOff val="10616"/>
            <a:alphaOff val="0"/>
          </a:schemeClr>
        </a:solidFill>
        <a:ln w="22225" cap="rnd" cmpd="sng" algn="ctr">
          <a:solidFill>
            <a:schemeClr val="accent2">
              <a:hueOff val="1790884"/>
              <a:satOff val="-49268"/>
              <a:lumOff val="106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F7F91A-A435-4936-8D73-4EC349E7E1A8}">
      <dsp:nvSpPr>
        <dsp:cNvPr id="0" name=""/>
        <dsp:cNvSpPr/>
      </dsp:nvSpPr>
      <dsp:spPr>
        <a:xfrm>
          <a:off x="1342233" y="4235887"/>
          <a:ext cx="206678" cy="206677"/>
        </a:xfrm>
        <a:prstGeom prst="ellipse">
          <a:avLst/>
        </a:prstGeom>
        <a:solidFill>
          <a:schemeClr val="accent2">
            <a:hueOff val="1839286"/>
            <a:satOff val="-50599"/>
            <a:lumOff val="10903"/>
            <a:alphaOff val="0"/>
          </a:schemeClr>
        </a:solidFill>
        <a:ln w="22225" cap="rnd" cmpd="sng" algn="ctr">
          <a:solidFill>
            <a:schemeClr val="accent2">
              <a:hueOff val="1839286"/>
              <a:satOff val="-50599"/>
              <a:lumOff val="109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B62B80-AD06-497C-9FD4-7184DA1721A0}">
      <dsp:nvSpPr>
        <dsp:cNvPr id="0" name=""/>
        <dsp:cNvSpPr/>
      </dsp:nvSpPr>
      <dsp:spPr>
        <a:xfrm>
          <a:off x="917191" y="4235887"/>
          <a:ext cx="206678" cy="206677"/>
        </a:xfrm>
        <a:prstGeom prst="ellipse">
          <a:avLst/>
        </a:prstGeom>
        <a:solidFill>
          <a:schemeClr val="accent2">
            <a:hueOff val="1887688"/>
            <a:satOff val="-51931"/>
            <a:lumOff val="11190"/>
            <a:alphaOff val="0"/>
          </a:schemeClr>
        </a:solidFill>
        <a:ln w="22225" cap="rnd" cmpd="sng" algn="ctr">
          <a:solidFill>
            <a:schemeClr val="accent2">
              <a:hueOff val="1887688"/>
              <a:satOff val="-51931"/>
              <a:lumOff val="11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F673D0-B1FE-4E4C-B3EF-686B14CC91B4}">
      <dsp:nvSpPr>
        <dsp:cNvPr id="0" name=""/>
        <dsp:cNvSpPr/>
      </dsp:nvSpPr>
      <dsp:spPr>
        <a:xfrm>
          <a:off x="491418" y="4235887"/>
          <a:ext cx="206678" cy="206677"/>
        </a:xfrm>
        <a:prstGeom prst="ellipse">
          <a:avLst/>
        </a:prstGeom>
        <a:solidFill>
          <a:schemeClr val="accent2">
            <a:hueOff val="1936091"/>
            <a:satOff val="-53262"/>
            <a:lumOff val="11477"/>
            <a:alphaOff val="0"/>
          </a:schemeClr>
        </a:solidFill>
        <a:ln w="22225" cap="rnd" cmpd="sng" algn="ctr">
          <a:solidFill>
            <a:schemeClr val="accent2">
              <a:hueOff val="1936091"/>
              <a:satOff val="-53262"/>
              <a:lumOff val="114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1829005-2026-45C1-9BEC-2E480751D6CE}">
      <dsp:nvSpPr>
        <dsp:cNvPr id="0" name=""/>
        <dsp:cNvSpPr/>
      </dsp:nvSpPr>
      <dsp:spPr>
        <a:xfrm>
          <a:off x="66376" y="4235887"/>
          <a:ext cx="206678" cy="206677"/>
        </a:xfrm>
        <a:prstGeom prst="ellipse">
          <a:avLst/>
        </a:prstGeom>
        <a:solidFill>
          <a:schemeClr val="accent2">
            <a:hueOff val="1984493"/>
            <a:satOff val="-54594"/>
            <a:lumOff val="11764"/>
            <a:alphaOff val="0"/>
          </a:schemeClr>
        </a:solidFill>
        <a:ln w="22225" cap="rnd" cmpd="sng" algn="ctr">
          <a:solidFill>
            <a:schemeClr val="accent2">
              <a:hueOff val="1984493"/>
              <a:satOff val="-54594"/>
              <a:lumOff val="11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C07089A-E734-4526-8311-975CCA06F6A6}">
      <dsp:nvSpPr>
        <dsp:cNvPr id="0" name=""/>
        <dsp:cNvSpPr/>
      </dsp:nvSpPr>
      <dsp:spPr>
        <a:xfrm>
          <a:off x="62724" y="3717997"/>
          <a:ext cx="2331160" cy="516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Tế</a:t>
          </a: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bào</a:t>
          </a: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 học</a:t>
          </a:r>
        </a:p>
      </dsp:txBody>
      <dsp:txXfrm>
        <a:off x="62724" y="3717997"/>
        <a:ext cx="2331160" cy="5162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B8C93-B317-4228-B739-F418662EBBF3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2F431-50AC-4F79-8063-0E24FBF163ED}">
      <dsp:nvSpPr>
        <dsp:cNvPr id="0" name=""/>
        <dsp:cNvSpPr/>
      </dsp:nvSpPr>
      <dsp:spPr>
        <a:xfrm>
          <a:off x="752110" y="541866"/>
          <a:ext cx="1083679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Nhũ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ảnh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khối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u,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vôi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hoá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biến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dạng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cấu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trúc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cấu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trúc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không đối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xứng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hạch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co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kéo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da</a:t>
          </a:r>
        </a:p>
      </dsp:txBody>
      <dsp:txXfrm>
        <a:off x="752110" y="541866"/>
        <a:ext cx="10836791" cy="1083733"/>
      </dsp:txXfrm>
    </dsp:sp>
    <dsp:sp modelId="{F974F90F-91EB-4359-8846-F1BB16259D20}">
      <dsp:nvSpPr>
        <dsp:cNvPr id="0" name=""/>
        <dsp:cNvSpPr/>
      </dsp:nvSpPr>
      <dsp:spPr>
        <a:xfrm>
          <a:off x="74777" y="425446"/>
          <a:ext cx="1354666" cy="1354666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555EF-16D3-4536-8749-4F236A7D8D16}">
      <dsp:nvSpPr>
        <dsp:cNvPr id="0" name=""/>
        <dsp:cNvSpPr/>
      </dsp:nvSpPr>
      <dsp:spPr>
        <a:xfrm>
          <a:off x="1007158" y="2044701"/>
          <a:ext cx="1044285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MRI: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bờ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sang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thương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khối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u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gây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tái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phân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bố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mạch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máu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tân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sinh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mạch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máu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hạch</a:t>
          </a:r>
          <a:endParaRPr lang="en-US" sz="3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07158" y="2044701"/>
        <a:ext cx="10442854" cy="1083733"/>
      </dsp:txXfrm>
    </dsp:sp>
    <dsp:sp modelId="{C6B9D741-D9FC-4AF0-AE8D-B3E72C2DFAE6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24000" r="-24000"/>
          </a:stretch>
        </a:blip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3A2EB-BCD8-4CB5-AD12-839855A21C02}">
      <dsp:nvSpPr>
        <dsp:cNvPr id="0" name=""/>
        <dsp:cNvSpPr/>
      </dsp:nvSpPr>
      <dsp:spPr>
        <a:xfrm>
          <a:off x="752110" y="3793066"/>
          <a:ext cx="1083679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Siêu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âm = không có giá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tầm</a:t>
          </a:r>
          <a:r>
            <a:rPr lang="en-US" sz="3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soát</a:t>
          </a:r>
          <a:endParaRPr lang="en-US" sz="3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2110" y="3793066"/>
        <a:ext cx="10836791" cy="1083733"/>
      </dsp:txXfrm>
    </dsp:sp>
    <dsp:sp modelId="{9376922D-1F50-44A0-B5F4-1413DE355F11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25000" r="-25000"/>
          </a:stretch>
        </a:blip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89295-8CB9-4841-AA64-1ED4F9E72BE1}">
      <dsp:nvSpPr>
        <dsp:cNvPr id="0" name=""/>
        <dsp:cNvSpPr/>
      </dsp:nvSpPr>
      <dsp:spPr>
        <a:xfrm>
          <a:off x="3015882" y="251068"/>
          <a:ext cx="4982735" cy="1730438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9158D-FB26-4B4A-9EAD-15457BE00D45}">
      <dsp:nvSpPr>
        <dsp:cNvPr id="0" name=""/>
        <dsp:cNvSpPr/>
      </dsp:nvSpPr>
      <dsp:spPr>
        <a:xfrm>
          <a:off x="5032151" y="4488324"/>
          <a:ext cx="965646" cy="618013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AE2D0-F3BF-4E85-A289-EA08BF5BF0E6}">
      <dsp:nvSpPr>
        <dsp:cNvPr id="0" name=""/>
        <dsp:cNvSpPr/>
      </dsp:nvSpPr>
      <dsp:spPr>
        <a:xfrm>
          <a:off x="3197423" y="4982735"/>
          <a:ext cx="4635102" cy="115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Lịch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tầm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soát</a:t>
          </a:r>
          <a:endParaRPr lang="en-US" sz="2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197423" y="4982735"/>
        <a:ext cx="4635102" cy="1158775"/>
      </dsp:txXfrm>
    </dsp:sp>
    <dsp:sp modelId="{1F05176A-C58A-4144-9DA4-32FF92113A2E}">
      <dsp:nvSpPr>
        <dsp:cNvPr id="0" name=""/>
        <dsp:cNvSpPr/>
      </dsp:nvSpPr>
      <dsp:spPr>
        <a:xfrm>
          <a:off x="4827434" y="2115151"/>
          <a:ext cx="1738163" cy="17381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 err="1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Tuổi</a:t>
          </a:r>
          <a:endParaRPr lang="en-US" sz="2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81982" y="2369699"/>
        <a:ext cx="1229067" cy="1229067"/>
      </dsp:txXfrm>
    </dsp:sp>
    <dsp:sp modelId="{77CC97F4-F2B4-4B5F-8A48-8537C9EBAC07}">
      <dsp:nvSpPr>
        <dsp:cNvPr id="0" name=""/>
        <dsp:cNvSpPr/>
      </dsp:nvSpPr>
      <dsp:spPr>
        <a:xfrm>
          <a:off x="3583682" y="811142"/>
          <a:ext cx="1738163" cy="1738163"/>
        </a:xfrm>
        <a:prstGeom prst="ellipse">
          <a:avLst/>
        </a:prstGeom>
        <a:solidFill>
          <a:schemeClr val="accent5">
            <a:hueOff val="-9981745"/>
            <a:satOff val="-15454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 err="1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Nguy</a:t>
          </a:r>
          <a:r>
            <a:rPr lang="en-US" sz="28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b="0" i="0" kern="1200" dirty="0" err="1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sz="28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b="0" i="0" kern="1200" dirty="0" err="1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rủi</a:t>
          </a:r>
          <a:r>
            <a:rPr lang="en-US" sz="28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b="0" i="0" kern="1200" dirty="0" err="1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ro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3838230" y="1065690"/>
        <a:ext cx="1229067" cy="1229067"/>
      </dsp:txXfrm>
    </dsp:sp>
    <dsp:sp modelId="{3C098CBE-752C-4D81-82EB-0E97891B4B2B}">
      <dsp:nvSpPr>
        <dsp:cNvPr id="0" name=""/>
        <dsp:cNvSpPr/>
      </dsp:nvSpPr>
      <dsp:spPr>
        <a:xfrm>
          <a:off x="2677975" y="180089"/>
          <a:ext cx="5407619" cy="432609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BA5DB-556D-4632-A4FD-E25A4847A515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43FF8-5419-4824-802A-B30FF235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7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=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sờ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u,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đau</a:t>
            </a:r>
            <a:r>
              <a:rPr lang="en-US" dirty="0"/>
              <a:t>,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…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43FF8-5419-4824-802A-B30FF2358A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7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302657-671B-42F9-BBC9-9112FA0A9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1245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0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C9382-24B6-4F8B-BA50-0134714BA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59B42-2952-439B-8F4B-F4CD4298A9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04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05721-F21B-4CEA-B792-41F5E584AC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65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71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79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09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75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54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14E902-6EC7-417F-95B7-95391237E4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b="1245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71">
              <a:srgbClr val="FFFFFF"/>
            </a:gs>
            <a:gs pos="5000">
              <a:srgbClr val="FFE5F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291B17-9318-49DB-B28B-6E5994AE9581}" type="datetime1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71">
              <a:srgbClr val="FFFFFF"/>
            </a:gs>
            <a:gs pos="5000">
              <a:srgbClr val="FFE5F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291B17-9318-49DB-B28B-6E5994AE9581}" type="datetime1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6ED04-95B0-4EEC-90D7-620BF733EE0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2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4.png"/><Relationship Id="rId4" Type="http://schemas.openxmlformats.org/officeDocument/2006/relationships/diagramData" Target="../diagrams/data4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17.png"/><Relationship Id="rId5" Type="http://schemas.openxmlformats.org/officeDocument/2006/relationships/hyperlink" Target="mailto:huynhvinhphamuyen@ump.edu.vn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Data" Target="../diagrams/data1.xml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.xml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video" Target="../media/media6.mp4"/><Relationship Id="rId7" Type="http://schemas.openxmlformats.org/officeDocument/2006/relationships/image" Target="../media/image7.png"/><Relationship Id="rId2" Type="http://schemas.microsoft.com/office/2007/relationships/media" Target="../media/media6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7.mp4"/><Relationship Id="rId4" Type="http://schemas.microsoft.com/office/2007/relationships/media" Target="../media/media7.mp4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CEBBF-259B-4071-ADA2-8D61637A1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b="12451"/>
          <a:stretch/>
        </p:blipFill>
        <p:spPr>
          <a:xfrm>
            <a:off x="-7" y="-56519"/>
            <a:ext cx="12191980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F76720E-5EBA-4736-9C22-21BA2A729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525" y="3994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D34CD6-15A9-4F35-BEBB-376232E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" y="1885164"/>
            <a:ext cx="12192034" cy="1227344"/>
          </a:xfrm>
        </p:spPr>
        <p:txBody>
          <a:bodyPr>
            <a:normAutofit/>
          </a:bodyPr>
          <a:lstStyle/>
          <a:p>
            <a:pPr algn="ctr"/>
            <a:r>
              <a:rPr lang="en-US" sz="4800" b="0" i="0" dirty="0">
                <a:solidFill>
                  <a:srgbClr val="000000"/>
                </a:solidFill>
                <a:effectLst/>
              </a:rPr>
              <a:t>TẦM SOÁT UNG THƯ </a:t>
            </a:r>
            <a:r>
              <a:rPr lang="vi-VN" sz="4800" b="0" i="0" dirty="0">
                <a:solidFill>
                  <a:srgbClr val="000000"/>
                </a:solidFill>
                <a:effectLst/>
              </a:rPr>
              <a:t>vú</a:t>
            </a:r>
            <a:endParaRPr lang="en-US" sz="4800" dirty="0"/>
          </a:p>
        </p:txBody>
      </p:sp>
      <p:sp>
        <p:nvSpPr>
          <p:cNvPr id="12" name="Subtitle 10">
            <a:extLst>
              <a:ext uri="{FF2B5EF4-FFF2-40B4-BE49-F238E27FC236}">
                <a16:creationId xmlns:a16="http://schemas.microsoft.com/office/drawing/2014/main" id="{EB2A86FC-5C14-4FAC-B289-841A4D331A36}"/>
              </a:ext>
            </a:extLst>
          </p:cNvPr>
          <p:cNvSpPr txBox="1">
            <a:spLocks/>
          </p:cNvSpPr>
          <p:nvPr/>
        </p:nvSpPr>
        <p:spPr>
          <a:xfrm>
            <a:off x="7780060" y="5004259"/>
            <a:ext cx="4411940" cy="18671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THs. Huỳnh vĩnh phạm uyên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bg1"/>
                </a:solidFill>
                <a:ea typeface="Calibri" panose="020F0502020204030204" pitchFamily="34" charset="0"/>
              </a:rPr>
              <a:t>BS Ck 1. Nguyễn Hoàng Vân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bg1"/>
                </a:solidFill>
                <a:ea typeface="Calibri" panose="020F0502020204030204" pitchFamily="34" charset="0"/>
              </a:rPr>
              <a:t>THS. Phạm Thị Minh Châu</a:t>
            </a:r>
          </a:p>
          <a:p>
            <a:r>
              <a:rPr lang="en-US" sz="2000">
                <a:solidFill>
                  <a:schemeClr val="bg1"/>
                </a:solidFill>
                <a:ea typeface="Calibri" panose="020F0502020204030204" pitchFamily="34" charset="0"/>
              </a:rPr>
              <a:t>THS. Nguyễn Thị Kim Mai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4271A7F1-942A-42E4-8806-ECD5281232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199" y="6248400"/>
            <a:ext cx="812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8"/>
    </mc:Choice>
    <mc:Fallback xmlns="">
      <p:transition spd="slow" advTm="7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70B0215-9E38-4CCB-82CC-511B28F1218F}"/>
              </a:ext>
            </a:extLst>
          </p:cNvPr>
          <p:cNvSpPr txBox="1"/>
          <p:nvPr/>
        </p:nvSpPr>
        <p:spPr>
          <a:xfrm>
            <a:off x="0" y="0"/>
            <a:ext cx="6624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của các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hương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tầm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17EAC08-9E1F-431F-BB51-D67153F90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767167"/>
              </p:ext>
            </p:extLst>
          </p:nvPr>
        </p:nvGraphicFramePr>
        <p:xfrm>
          <a:off x="5384970" y="3738196"/>
          <a:ext cx="6807030" cy="266719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{72833802-FEF1-4C79-8D5D-14CF1EAF98D9}</a:tableStyleId>
              </a:tblPr>
              <a:tblGrid>
                <a:gridCol w="1725032">
                  <a:extLst>
                    <a:ext uri="{9D8B030D-6E8A-4147-A177-3AD203B41FA5}">
                      <a16:colId xmlns:a16="http://schemas.microsoft.com/office/drawing/2014/main" val="383739493"/>
                    </a:ext>
                  </a:extLst>
                </a:gridCol>
                <a:gridCol w="1734500">
                  <a:extLst>
                    <a:ext uri="{9D8B030D-6E8A-4147-A177-3AD203B41FA5}">
                      <a16:colId xmlns:a16="http://schemas.microsoft.com/office/drawing/2014/main" val="2852005346"/>
                    </a:ext>
                  </a:extLst>
                </a:gridCol>
                <a:gridCol w="2048915">
                  <a:extLst>
                    <a:ext uri="{9D8B030D-6E8A-4147-A177-3AD203B41FA5}">
                      <a16:colId xmlns:a16="http://schemas.microsoft.com/office/drawing/2014/main" val="2620155880"/>
                    </a:ext>
                  </a:extLst>
                </a:gridCol>
                <a:gridCol w="1298583">
                  <a:extLst>
                    <a:ext uri="{9D8B030D-6E8A-4147-A177-3AD203B41FA5}">
                      <a16:colId xmlns:a16="http://schemas.microsoft.com/office/drawing/2014/main" val="1173767192"/>
                    </a:ext>
                  </a:extLst>
                </a:gridCol>
              </a:tblGrid>
              <a:tr h="452614">
                <a:tc gridSpan="4">
                  <a:txBody>
                    <a:bodyPr/>
                    <a:lstStyle/>
                    <a:p>
                      <a:pPr marL="67945">
                        <a:spcBef>
                          <a:spcPts val="275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của các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tiện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chẩn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đoán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278858"/>
                  </a:ext>
                </a:extLst>
              </a:tr>
              <a:tr h="856734">
                <a:tc>
                  <a:txBody>
                    <a:bodyPr/>
                    <a:lstStyle/>
                    <a:p>
                      <a:pPr>
                        <a:spcBef>
                          <a:spcPts val="270"/>
                        </a:spcBef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0" marR="91440" algn="ctr"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nhạy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(%)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 marR="130810" algn="ctr"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chuyên (%)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8430" marR="191135" algn="ctr">
                        <a:spcBef>
                          <a:spcPts val="285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PPV (%)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8587434"/>
                  </a:ext>
                </a:extLst>
              </a:tr>
              <a:tr h="452614">
                <a:tc>
                  <a:txBody>
                    <a:bodyPr/>
                    <a:lstStyle/>
                    <a:p>
                      <a:pPr marL="67945">
                        <a:spcBef>
                          <a:spcPts val="270"/>
                        </a:spcBef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Lâm sàng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765" marR="9144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 marR="12954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8430" marR="18923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68024458"/>
                  </a:ext>
                </a:extLst>
              </a:tr>
              <a:tr h="452614">
                <a:tc>
                  <a:txBody>
                    <a:bodyPr/>
                    <a:lstStyle/>
                    <a:p>
                      <a:pPr marL="67945">
                        <a:spcBef>
                          <a:spcPts val="270"/>
                        </a:spcBef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Nhũ ảnh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765" marR="9144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 marR="12954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8430" marR="18923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8593644"/>
                  </a:ext>
                </a:extLst>
              </a:tr>
              <a:tr h="452614">
                <a:tc>
                  <a:txBody>
                    <a:bodyPr/>
                    <a:lstStyle/>
                    <a:p>
                      <a:pPr marL="67945">
                        <a:spcBef>
                          <a:spcPts val="270"/>
                        </a:spcBef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765" marR="9144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 marR="12954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8430" marR="18923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38873157"/>
                  </a:ext>
                </a:extLst>
              </a:tr>
            </a:tbl>
          </a:graphicData>
        </a:graphic>
      </p:graphicFrame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9C4BB573-7917-49A4-8A94-9FB878E0C1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092678"/>
              </p:ext>
            </p:extLst>
          </p:nvPr>
        </p:nvGraphicFramePr>
        <p:xfrm>
          <a:off x="-2733675" y="779463"/>
          <a:ext cx="11029950" cy="6180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DB1D10F-C4FB-495D-A3E1-9ACA944EA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889" y="429508"/>
            <a:ext cx="5334462" cy="29994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17FB37-04B2-4CEA-AA1C-C9BAFD0A3619}"/>
              </a:ext>
            </a:extLst>
          </p:cNvPr>
          <p:cNvSpPr txBox="1"/>
          <p:nvPr/>
        </p:nvSpPr>
        <p:spPr>
          <a:xfrm>
            <a:off x="5684520" y="1416774"/>
            <a:ext cx="6451831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Nhũ ảnh là một phương tiện tầm soát có giá trị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 đối tượng nguy cơ bình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Làm giảm được 16-35% tử vong do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vi-V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vú ở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vi-V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≥ 50 tuổi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Làm giảm được 15-20% tử vong do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vi-V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vú ở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 </a:t>
            </a:r>
            <a:r>
              <a:rPr lang="vi-V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40-49 tuổi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34241102-19F7-40EC-8CA2-D7917419A1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88514" y="6405386"/>
            <a:ext cx="603485" cy="4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4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32"/>
    </mc:Choice>
    <mc:Fallback xmlns="">
      <p:transition spd="slow" advTm="64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BFA46-D0A7-4D5F-B98C-0C6A2FE4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517"/>
            <a:ext cx="11029616" cy="6002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Lịch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tầm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soát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vú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PN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nguy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bình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quân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96049D-3A88-420D-9887-72CF26766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942445"/>
              </p:ext>
            </p:extLst>
          </p:nvPr>
        </p:nvGraphicFramePr>
        <p:xfrm>
          <a:off x="143540" y="698629"/>
          <a:ext cx="11899900" cy="6009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8150">
                  <a:extLst>
                    <a:ext uri="{9D8B030D-6E8A-4147-A177-3AD203B41FA5}">
                      <a16:colId xmlns:a16="http://schemas.microsoft.com/office/drawing/2014/main" val="475056280"/>
                    </a:ext>
                  </a:extLst>
                </a:gridCol>
                <a:gridCol w="2596305">
                  <a:extLst>
                    <a:ext uri="{9D8B030D-6E8A-4147-A177-3AD203B41FA5}">
                      <a16:colId xmlns:a16="http://schemas.microsoft.com/office/drawing/2014/main" val="1213676940"/>
                    </a:ext>
                  </a:extLst>
                </a:gridCol>
                <a:gridCol w="2891945">
                  <a:extLst>
                    <a:ext uri="{9D8B030D-6E8A-4147-A177-3AD203B41FA5}">
                      <a16:colId xmlns:a16="http://schemas.microsoft.com/office/drawing/2014/main" val="1377062108"/>
                    </a:ext>
                  </a:extLst>
                </a:gridCol>
                <a:gridCol w="2454354">
                  <a:extLst>
                    <a:ext uri="{9D8B030D-6E8A-4147-A177-3AD203B41FA5}">
                      <a16:colId xmlns:a16="http://schemas.microsoft.com/office/drawing/2014/main" val="2184554629"/>
                    </a:ext>
                  </a:extLst>
                </a:gridCol>
                <a:gridCol w="2479146">
                  <a:extLst>
                    <a:ext uri="{9D8B030D-6E8A-4147-A177-3AD203B41FA5}">
                      <a16:colId xmlns:a16="http://schemas.microsoft.com/office/drawing/2014/main" val="2924818386"/>
                    </a:ext>
                  </a:extLst>
                </a:gridCol>
              </a:tblGrid>
              <a:tr h="682485"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ACOG</a:t>
                      </a:r>
                      <a:r>
                        <a:rPr lang="vi-VN" sz="18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2017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CDC </a:t>
                      </a:r>
                      <a:r>
                        <a:rPr lang="vi-VN" sz="18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Hiệp hội ung thư Hoa kỳ, 2016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Mạng lưới ung thư toàn quốc, 2016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extLst>
                  <a:ext uri="{0D108BD9-81ED-4DB2-BD59-A6C34878D82A}">
                    <a16:rowId xmlns:a16="http://schemas.microsoft.com/office/drawing/2014/main" val="4147098702"/>
                  </a:ext>
                </a:extLst>
              </a:tr>
              <a:tr h="987167"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Khám vú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1-3 năm ở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25-39 tuổi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ỗi năm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 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≥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tuổi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 khuyến cáo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 khuyến cáo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Khuyến cáo mỗi 1-3 năm ở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 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25-39 tuổi.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ỗi năm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 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≥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tuổi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extLst>
                  <a:ext uri="{0D108BD9-81ED-4DB2-BD59-A6C34878D82A}">
                    <a16:rowId xmlns:a16="http://schemas.microsoft.com/office/drawing/2014/main" val="3425098083"/>
                  </a:ext>
                </a:extLst>
              </a:tr>
              <a:tr h="1596529"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Tuổi bắt đầu nhũ ảnh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Nên bắt đầu vào tuổi 40 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 khoảng 40-49 tuổi, nên tư vấn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rước 50 tuổ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nếu chưa từng chụp nhũ ảnh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Khuyến cáo từ 50 tuổi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 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40-49 tuổi: chỉ định chụp nhũ ảnh tuỳ theo từ cá thể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Nên bắt đầu trong khoảng 40-45 tuổi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 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≥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tuổi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extLst>
                  <a:ext uri="{0D108BD9-81ED-4DB2-BD59-A6C34878D82A}">
                    <a16:rowId xmlns:a16="http://schemas.microsoft.com/office/drawing/2014/main" val="1311186575"/>
                  </a:ext>
                </a:extLst>
              </a:tr>
              <a:tr h="987167"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Khoảng cách giữa các lần chụp nhũ ảnh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 năm 1 lần 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hoặc 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năm 1 lần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năm 1 lần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lần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/1 năm: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40-54 tuổi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 55 tuổi: 2 năm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lần nếu người đó đã chụp một năm 1 lần trước 55 tuổi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 năm 1 lần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extLst>
                  <a:ext uri="{0D108BD9-81ED-4DB2-BD59-A6C34878D82A}">
                    <a16:rowId xmlns:a16="http://schemas.microsoft.com/office/drawing/2014/main" val="4285683863"/>
                  </a:ext>
                </a:extLst>
              </a:tr>
              <a:tr h="987167"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Tuổi ngưng tầm soát bằng nhũ ảnh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ến 75 tuổi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 liệu hiện nay không đủ để kết luận việc tầm soát trừ sau 75 tuổi là lợi hay không có lợi 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 thời gian kỳ vọng sống  dưới 10 năm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 có bệnh lý tầm trọng làm cho thời gian kỳ vọng sống  dưới 10 năm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17" marR="48917" marT="0" marB="0"/>
                </a:tc>
                <a:extLst>
                  <a:ext uri="{0D108BD9-81ED-4DB2-BD59-A6C34878D82A}">
                    <a16:rowId xmlns:a16="http://schemas.microsoft.com/office/drawing/2014/main" val="249023394"/>
                  </a:ext>
                </a:extLst>
              </a:tr>
            </a:tbl>
          </a:graphicData>
        </a:graphic>
      </p:graphicFrame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E1CF6C8D-0D86-407E-A191-E215FF3162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7142" y="6404356"/>
            <a:ext cx="604857" cy="4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3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75531"/>
    </mc:Choice>
    <mc:Fallback xmlns="">
      <p:transition spd="slow" advTm="175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11463A-68B1-4A98-AE1E-332E33DAC2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385304"/>
              </p:ext>
            </p:extLst>
          </p:nvPr>
        </p:nvGraphicFramePr>
        <p:xfrm>
          <a:off x="0" y="685800"/>
          <a:ext cx="12192000" cy="6057900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4832542">
                  <a:extLst>
                    <a:ext uri="{9D8B030D-6E8A-4147-A177-3AD203B41FA5}">
                      <a16:colId xmlns:a16="http://schemas.microsoft.com/office/drawing/2014/main" val="1070342331"/>
                    </a:ext>
                  </a:extLst>
                </a:gridCol>
                <a:gridCol w="3931130">
                  <a:extLst>
                    <a:ext uri="{9D8B030D-6E8A-4147-A177-3AD203B41FA5}">
                      <a16:colId xmlns:a16="http://schemas.microsoft.com/office/drawing/2014/main" val="1943517607"/>
                    </a:ext>
                  </a:extLst>
                </a:gridCol>
                <a:gridCol w="3428328">
                  <a:extLst>
                    <a:ext uri="{9D8B030D-6E8A-4147-A177-3AD203B41FA5}">
                      <a16:colId xmlns:a16="http://schemas.microsoft.com/office/drawing/2014/main" val="473222007"/>
                    </a:ext>
                  </a:extLst>
                </a:gridCol>
              </a:tblGrid>
              <a:tr h="9671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Hiệp hội Sản phụ khoa Hoa Kỳ, 2011</a:t>
                      </a:r>
                      <a:endParaRPr lang="en-US" sz="2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4378" marR="643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2200" b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vị phòng dịch ngừa dịch bệnh, Hoa Kỳ, 2016</a:t>
                      </a:r>
                      <a:endParaRPr lang="en-US" sz="22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4378" marR="643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2200" b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Hiệp hội ung thư Hoa kỳ, 2015</a:t>
                      </a:r>
                      <a:endParaRPr lang="en-US" sz="22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4378" marR="64378" marT="0" marB="0"/>
                </a:tc>
                <a:extLst>
                  <a:ext uri="{0D108BD9-81ED-4DB2-BD59-A6C34878D82A}">
                    <a16:rowId xmlns:a16="http://schemas.microsoft.com/office/drawing/2014/main" val="2950816011"/>
                  </a:ext>
                </a:extLst>
              </a:tr>
              <a:tr h="5090726"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ột biến gen BRCA1 hoặc BRCA2</a:t>
                      </a:r>
                      <a:r>
                        <a:rPr lang="en-US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(+): 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khám vú hai lần/một năm, chụp nhũ ản</a:t>
                      </a:r>
                      <a:r>
                        <a:rPr lang="en-US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h/ năm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MRI vú</a:t>
                      </a:r>
                      <a:r>
                        <a:rPr lang="en-US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 và tự khám vú.</a:t>
                      </a:r>
                      <a:endParaRPr lang="en-US" sz="2200" b="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iếp xúc với tia xạ vùng ngực trong độ tuổi từ 10 đến 30</a:t>
                      </a:r>
                      <a:r>
                        <a:rPr lang="en-US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khám vú</a:t>
                      </a:r>
                      <a:r>
                        <a:rPr lang="en-US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năm, MRI</a:t>
                      </a:r>
                      <a:r>
                        <a:rPr lang="en-US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năm và khám vú mỗi 6 đến 12 tháng bắt đầu từ 8 đến 10 năm sau khi bị xạ trị hoặc bắt đầu tầm soát ở tuổi 25.</a:t>
                      </a:r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4378" marR="643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Phụ nữ (có cha mẹ, anh chị em, hoặc con bị ung thư vú)</a:t>
                      </a:r>
                      <a:r>
                        <a:rPr lang="en-US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bắt đầu tầm soát từ tuổi 40</a:t>
                      </a:r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4378" marR="643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Phụ nữ có nguy cơ cao bị ung thư vú (cha mẹ, anh chị em, hoặc con có xét nghiệm dương tính với đột biến gen BRCA 1 hoặc BRCA2)</a:t>
                      </a:r>
                      <a:r>
                        <a:rPr lang="en-US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 và chụp nhũ ảnh</a:t>
                      </a:r>
                      <a:r>
                        <a:rPr lang="en-US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mỗi năm.</a:t>
                      </a:r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2200" b="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4378" marR="64378" marT="0" marB="0"/>
                </a:tc>
                <a:extLst>
                  <a:ext uri="{0D108BD9-81ED-4DB2-BD59-A6C34878D82A}">
                    <a16:rowId xmlns:a16="http://schemas.microsoft.com/office/drawing/2014/main" val="415026049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D33CFC5-E54F-47A2-97E9-FD9933CC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517"/>
            <a:ext cx="11029616" cy="6002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Lịch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tầm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soát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vú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PN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nguy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A78A9D82-B64F-40E4-85CE-6865EDCE6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4300" y="6372226"/>
            <a:ext cx="647699" cy="48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4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17"/>
    </mc:Choice>
    <mc:Fallback xmlns="">
      <p:transition spd="slow" advTm="97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8A71-3849-43AE-A2A2-FA4D7F3E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4232-BF79-4D8D-99C7-15ECE3787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Câuho45i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E8E4D-6CDD-4719-B506-8833ADF8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532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0923B-5E35-4A7C-A771-57E75A693DD7}"/>
              </a:ext>
            </a:extLst>
          </p:cNvPr>
          <p:cNvSpPr txBox="1"/>
          <p:nvPr/>
        </p:nvSpPr>
        <p:spPr>
          <a:xfrm>
            <a:off x="3235258" y="5810125"/>
            <a:ext cx="90704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Các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thắc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mắc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gửi trước 1 ngày học,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theo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cú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pháp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tên SV-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tổ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câu hỏi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Địa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chỉ email: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huynhvinhphamuyen@ump.edu.vn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Các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thắc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mắc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sẽ được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thảo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luận trong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buổi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học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CB3AD-9EF0-4E2A-B42F-EBBF41AA4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9714" y="5790018"/>
            <a:ext cx="962878" cy="962878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D78D3D82-6F95-4194-BE41-55D6F814C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08326" y="6223889"/>
            <a:ext cx="783674" cy="5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30"/>
    </mc:Choice>
    <mc:Fallback xmlns="">
      <p:transition spd="slow" advTm="19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BCB8-6C6A-4075-8740-2125337B8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29616" cy="4967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MỤc</a:t>
            </a:r>
            <a:r>
              <a:rPr lang="en-US" dirty="0"/>
              <a:t> tiêu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4DB48-5155-4C78-97A1-8BDFF328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496724"/>
            <a:ext cx="11592560" cy="636127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Trình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bày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được tính giá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trị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của tự nhận thức về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vú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khám lâm sàng và các khảo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sát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hình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ảnh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2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đột</a:t>
            </a:r>
            <a:r>
              <a:rPr lang="en-US" sz="29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biến</a:t>
            </a:r>
            <a:r>
              <a:rPr lang="en-US" sz="2900" dirty="0">
                <a:solidFill>
                  <a:srgbClr val="000000"/>
                </a:solidFill>
                <a:ea typeface="Times New Roman" panose="02020603050405020304" pitchFamily="18" charset="0"/>
              </a:rPr>
              <a:t> gene </a:t>
            </a:r>
            <a:r>
              <a:rPr lang="en-US" sz="2900" i="1" dirty="0">
                <a:solidFill>
                  <a:srgbClr val="000000"/>
                </a:solidFill>
                <a:ea typeface="Times New Roman" panose="02020603050405020304" pitchFamily="18" charset="0"/>
              </a:rPr>
              <a:t>BRCA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trong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tầm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soát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ung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thư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vú</a:t>
            </a:r>
            <a:endParaRPr lang="en-US" sz="2900" dirty="0">
              <a:effectLst/>
              <a:ea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Phân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tích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và nhận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diện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được nhóm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nguy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cơ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mắc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ung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thư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vú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ở một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phụ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nữ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(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nguy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cơ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bình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quân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hay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cao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dựa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trên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dữ</a:t>
            </a:r>
            <a:r>
              <a:rPr lang="en-US" sz="2900" dirty="0"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kiện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tiền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sử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lâm sàng và các mô hình tính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toán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nguy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cơ</a:t>
            </a:r>
            <a:endParaRPr lang="en-US" sz="29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Tư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vấn và hướng dẫn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đủ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và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thích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hợp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cho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một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phụ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nữ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về lịch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biểu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và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nội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dung của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tầm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soát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ung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thư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vú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tùy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theo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nhóm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dân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số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nguy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cơ</a:t>
            </a:r>
            <a:r>
              <a:rPr lang="en-US" sz="29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được nhận </a:t>
            </a:r>
            <a:r>
              <a:rPr lang="en-US" sz="29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diện</a:t>
            </a:r>
            <a:endParaRPr lang="en-US" sz="2900" dirty="0">
              <a:effectLst/>
              <a:ea typeface="Calibri" panose="020F0502020204030204" pitchFamily="34" charset="0"/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ECC4AFB7-A7D5-414F-961D-5C57EA562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8900" y="6353176"/>
            <a:ext cx="673099" cy="5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1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68"/>
    </mc:Choice>
    <mc:Fallback xmlns="">
      <p:transition spd="slow" advTm="52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C9AF-BAC5-4A36-BCAC-B29C4DA30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7" y="823518"/>
            <a:ext cx="12093691" cy="608484"/>
          </a:xfrm>
        </p:spPr>
        <p:txBody>
          <a:bodyPr>
            <a:normAutofit/>
          </a:bodyPr>
          <a:lstStyle/>
          <a:p>
            <a:r>
              <a:rPr lang="en-US" sz="2600" dirty="0" err="1"/>
              <a:t>Tầm</a:t>
            </a:r>
            <a:r>
              <a:rPr lang="en-US" sz="2600" dirty="0"/>
              <a:t> </a:t>
            </a:r>
            <a:r>
              <a:rPr lang="en-US" sz="2600" dirty="0" err="1"/>
              <a:t>soát</a:t>
            </a:r>
            <a:r>
              <a:rPr lang="en-US" sz="2600" dirty="0"/>
              <a:t> = </a:t>
            </a:r>
            <a:r>
              <a:rPr lang="en-US" sz="2600" dirty="0" err="1"/>
              <a:t>Phát</a:t>
            </a:r>
            <a:r>
              <a:rPr lang="en-US" sz="2600" dirty="0"/>
              <a:t> hiện </a:t>
            </a:r>
            <a:r>
              <a:rPr lang="en-US" sz="2600" dirty="0" err="1"/>
              <a:t>sớm</a:t>
            </a:r>
            <a:r>
              <a:rPr lang="en-US" sz="2600" dirty="0"/>
              <a:t> Ung </a:t>
            </a:r>
            <a:r>
              <a:rPr lang="en-US" sz="2600" dirty="0" err="1"/>
              <a:t>thư</a:t>
            </a:r>
            <a:r>
              <a:rPr lang="en-US" sz="2600" dirty="0"/>
              <a:t> </a:t>
            </a:r>
            <a:r>
              <a:rPr lang="en-US" sz="2600" dirty="0" err="1"/>
              <a:t>vú</a:t>
            </a:r>
            <a:r>
              <a:rPr lang="en-US" sz="2600" dirty="0"/>
              <a:t> ở </a:t>
            </a:r>
            <a:r>
              <a:rPr lang="en-US" sz="2600" dirty="0" err="1"/>
              <a:t>giai</a:t>
            </a:r>
            <a:r>
              <a:rPr lang="en-US" sz="2600" dirty="0"/>
              <a:t> </a:t>
            </a:r>
            <a:r>
              <a:rPr lang="en-US" sz="2600" dirty="0" err="1"/>
              <a:t>đoạn</a:t>
            </a:r>
            <a:r>
              <a:rPr lang="en-US" sz="2600" dirty="0"/>
              <a:t> </a:t>
            </a:r>
            <a:r>
              <a:rPr lang="en-US" sz="2600" dirty="0" err="1"/>
              <a:t>dưới</a:t>
            </a:r>
            <a:r>
              <a:rPr lang="en-US" sz="2600" dirty="0"/>
              <a:t> lâm sàng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4CA679-3546-4E14-8FB8-F57168C3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D16E90-7C64-4C04-A50A-B866A1A9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E4DD59-5AA2-46C6-B6A8-9B4C62D1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0CE81C-67DC-489E-BFFB-877C8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1B1940-A7F1-446F-A087-866A875FD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0" b="980"/>
          <a:stretch/>
        </p:blipFill>
        <p:spPr>
          <a:xfrm>
            <a:off x="611392" y="2347105"/>
            <a:ext cx="5074920" cy="3712464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85C3A5-4ECB-45C5-9A48-6664B6F31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883090"/>
              </p:ext>
            </p:extLst>
          </p:nvPr>
        </p:nvGraphicFramePr>
        <p:xfrm>
          <a:off x="5770881" y="1706880"/>
          <a:ext cx="6329680" cy="481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Callout: Line 18">
            <a:extLst>
              <a:ext uri="{FF2B5EF4-FFF2-40B4-BE49-F238E27FC236}">
                <a16:creationId xmlns:a16="http://schemas.microsoft.com/office/drawing/2014/main" id="{3D296661-FD77-4E93-9354-0A87318E5596}"/>
              </a:ext>
            </a:extLst>
          </p:cNvPr>
          <p:cNvSpPr/>
          <p:nvPr/>
        </p:nvSpPr>
        <p:spPr>
          <a:xfrm>
            <a:off x="8042147" y="5236330"/>
            <a:ext cx="2021840" cy="1646478"/>
          </a:xfrm>
          <a:prstGeom prst="borderCallout1">
            <a:avLst>
              <a:gd name="adj1" fmla="val 18750"/>
              <a:gd name="adj2" fmla="val -8333"/>
              <a:gd name="adj3" fmla="val -19051"/>
              <a:gd name="adj4" fmla="val 19114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dịch 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71E8B51A-0D6E-458C-A278-C05C2FEFA5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10660" y="5971994"/>
            <a:ext cx="1181339" cy="8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02"/>
    </mc:Choice>
    <mc:Fallback xmlns="">
      <p:transition spd="slow" advTm="60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821DD-B89D-4E65-BEFC-F1AE514C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403" y="1060174"/>
            <a:ext cx="4886990" cy="898753"/>
          </a:xfrm>
        </p:spPr>
        <p:txBody>
          <a:bodyPr>
            <a:normAutofit/>
          </a:bodyPr>
          <a:lstStyle/>
          <a:p>
            <a:pPr algn="ctr"/>
            <a:r>
              <a:rPr lang="en-US" sz="2200" dirty="0" err="1"/>
              <a:t>phát</a:t>
            </a:r>
            <a:r>
              <a:rPr lang="en-US" sz="2200" dirty="0"/>
              <a:t> hiện </a:t>
            </a:r>
            <a:r>
              <a:rPr lang="en-US" sz="2200" dirty="0" err="1"/>
              <a:t>ung</a:t>
            </a:r>
            <a:r>
              <a:rPr lang="en-US" sz="2200" dirty="0"/>
              <a:t> </a:t>
            </a:r>
            <a:r>
              <a:rPr lang="en-US" sz="2200" dirty="0" err="1"/>
              <a:t>thư</a:t>
            </a:r>
            <a:r>
              <a:rPr lang="en-US" sz="2200" dirty="0"/>
              <a:t> </a:t>
            </a:r>
            <a:r>
              <a:rPr lang="en-US" sz="2200" dirty="0" err="1"/>
              <a:t>vú</a:t>
            </a: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ở </a:t>
            </a:r>
            <a:r>
              <a:rPr lang="en-US" sz="2200" dirty="0" err="1"/>
              <a:t>giai</a:t>
            </a:r>
            <a:r>
              <a:rPr lang="en-US" sz="2200" dirty="0"/>
              <a:t> </a:t>
            </a:r>
            <a:r>
              <a:rPr lang="en-US" sz="2200" dirty="0" err="1"/>
              <a:t>đoạn</a:t>
            </a:r>
            <a:r>
              <a:rPr lang="en-US" sz="2200" dirty="0"/>
              <a:t>  </a:t>
            </a:r>
            <a:r>
              <a:rPr lang="en-US" sz="2200" dirty="0" err="1"/>
              <a:t>dưới</a:t>
            </a:r>
            <a:r>
              <a:rPr lang="en-US" sz="2200" dirty="0"/>
              <a:t> lâm sàng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DD5FE-7881-457A-B8E8-E70D54913F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5" r="21514" b="-1"/>
          <a:stretch/>
        </p:blipFill>
        <p:spPr>
          <a:xfrm>
            <a:off x="8363915" y="2692031"/>
            <a:ext cx="3059782" cy="3019437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46AA97-A00C-4E76-847E-384A31C2DA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576011"/>
              </p:ext>
            </p:extLst>
          </p:nvPr>
        </p:nvGraphicFramePr>
        <p:xfrm>
          <a:off x="538480" y="1330960"/>
          <a:ext cx="7310273" cy="489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F2E84510-C8FF-4059-9018-27051B20D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73967" y="6054913"/>
            <a:ext cx="1142999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2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61"/>
    </mc:Choice>
    <mc:Fallback xmlns="">
      <p:transition spd="slow" advTm="38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91C1-32CF-45D5-91C4-0DE6371B1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86"/>
            <a:ext cx="12120880" cy="631344"/>
          </a:xfrm>
        </p:spPr>
        <p:txBody>
          <a:bodyPr>
            <a:normAutofit fontScale="90000"/>
          </a:bodyPr>
          <a:lstStyle/>
          <a:p>
            <a:r>
              <a:rPr lang="en-US" sz="2800" b="0" i="0" dirty="0">
                <a:latin typeface="Arial" panose="020B0604020202020204" pitchFamily="34" charset="0"/>
                <a:cs typeface="Arial" panose="020B0604020202020204" pitchFamily="34" charset="0"/>
              </a:rPr>
              <a:t>Các mô hình </a:t>
            </a:r>
            <a:r>
              <a:rPr lang="en-US" sz="28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0" i="0" dirty="0">
                <a:latin typeface="Arial" panose="020B0604020202020204" pitchFamily="34" charset="0"/>
                <a:cs typeface="Arial" panose="020B0604020202020204" pitchFamily="34" charset="0"/>
              </a:rPr>
              <a:t> giá </a:t>
            </a:r>
            <a:r>
              <a:rPr lang="en-US" sz="28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rủi</a:t>
            </a:r>
            <a:r>
              <a:rPr lang="en-US" sz="2800"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ro</a:t>
            </a:r>
            <a:r>
              <a:rPr lang="en-US" sz="2800" b="0" i="0" dirty="0">
                <a:latin typeface="Arial" panose="020B0604020202020204" pitchFamily="34" charset="0"/>
                <a:cs typeface="Arial" panose="020B0604020202020204" pitchFamily="34" charset="0"/>
              </a:rPr>
              <a:t>: Gail, Claus, BRCAPRO, </a:t>
            </a:r>
            <a:r>
              <a:rPr lang="en-US" sz="28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Cuziick-Tyrer</a:t>
            </a:r>
            <a:r>
              <a:rPr lang="en-US" sz="2800" b="0" i="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32D87-8665-41E2-8297-00796DEF0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5799"/>
            <a:ext cx="12120880" cy="4149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Chủng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tộc</a:t>
            </a:r>
            <a:r>
              <a:rPr lang="en-US" dirty="0">
                <a:solidFill>
                  <a:schemeClr val="tx1"/>
                </a:solidFill>
              </a:rPr>
              <a:t> (Do </a:t>
            </a:r>
            <a:r>
              <a:rPr lang="en-US" dirty="0" err="1">
                <a:solidFill>
                  <a:schemeClr val="tx1"/>
                </a:solidFill>
              </a:rPr>
              <a:t>Thái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Tiền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gia</a:t>
            </a:r>
            <a:r>
              <a:rPr lang="en-US" dirty="0">
                <a:solidFill>
                  <a:schemeClr val="tx1"/>
                </a:solidFill>
              </a:rPr>
              <a:t> định, </a:t>
            </a:r>
            <a:r>
              <a:rPr lang="en-US" dirty="0" err="1">
                <a:solidFill>
                  <a:schemeClr val="tx1"/>
                </a:solidFill>
              </a:rPr>
              <a:t>đột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gen BRCA 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Tiền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phụ</a:t>
            </a:r>
            <a:r>
              <a:rPr lang="en-US" dirty="0">
                <a:solidFill>
                  <a:schemeClr val="tx1"/>
                </a:solidFill>
              </a:rPr>
              <a:t> khoa: </a:t>
            </a:r>
            <a:r>
              <a:rPr lang="en-US" dirty="0" err="1">
                <a:solidFill>
                  <a:schemeClr val="tx1"/>
                </a:solidFill>
              </a:rPr>
              <a:t>dậy</a:t>
            </a:r>
            <a:r>
              <a:rPr lang="en-US" dirty="0">
                <a:solidFill>
                  <a:schemeClr val="tx1"/>
                </a:solidFill>
              </a:rPr>
              <a:t> thì </a:t>
            </a:r>
            <a:r>
              <a:rPr lang="en-US" dirty="0" err="1">
                <a:solidFill>
                  <a:schemeClr val="tx1"/>
                </a:solidFill>
              </a:rPr>
              <a:t>sớm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muộn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Tiền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sử</a:t>
            </a:r>
            <a:r>
              <a:rPr lang="en-US" dirty="0">
                <a:solidFill>
                  <a:schemeClr val="tx1"/>
                </a:solidFill>
              </a:rPr>
              <a:t> sản khoa: </a:t>
            </a:r>
            <a:r>
              <a:rPr lang="en-US" dirty="0" err="1">
                <a:solidFill>
                  <a:schemeClr val="tx1"/>
                </a:solidFill>
              </a:rPr>
              <a:t>chưa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từng</a:t>
            </a:r>
            <a:r>
              <a:rPr lang="en-US" dirty="0">
                <a:solidFill>
                  <a:schemeClr val="tx1"/>
                </a:solidFill>
              </a:rPr>
              <a:t> sinh con, </a:t>
            </a:r>
            <a:r>
              <a:rPr lang="en-US" dirty="0" err="1">
                <a:solidFill>
                  <a:schemeClr val="tx1"/>
                </a:solidFill>
              </a:rPr>
              <a:t>lớn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tuổi</a:t>
            </a:r>
            <a:r>
              <a:rPr lang="en-US" dirty="0">
                <a:solidFill>
                  <a:schemeClr val="tx1"/>
                </a:solidFill>
              </a:rPr>
              <a:t> khi sinh con đầu </a:t>
            </a:r>
            <a:r>
              <a:rPr lang="en-US" dirty="0" err="1">
                <a:solidFill>
                  <a:schemeClr val="tx1"/>
                </a:solidFill>
              </a:rPr>
              <a:t>tiên</a:t>
            </a:r>
            <a:r>
              <a:rPr lang="en-US" dirty="0">
                <a:solidFill>
                  <a:schemeClr val="tx1"/>
                </a:solidFill>
              </a:rPr>
              <a:t>, không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con </a:t>
            </a:r>
            <a:r>
              <a:rPr lang="en-US" dirty="0" err="1">
                <a:solidFill>
                  <a:schemeClr val="tx1"/>
                </a:solidFill>
              </a:rPr>
              <a:t>bú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mẹ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Thuốc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nội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tiết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mô </a:t>
            </a:r>
            <a:r>
              <a:rPr lang="en-US" dirty="0" err="1">
                <a:solidFill>
                  <a:schemeClr val="tx1"/>
                </a:solidFill>
              </a:rPr>
              <a:t>vú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dày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Thói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quen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lối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môi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trường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hút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thuốc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lá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uống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rượu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béo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phì</a:t>
            </a:r>
            <a:r>
              <a:rPr lang="en-US" dirty="0">
                <a:solidFill>
                  <a:schemeClr val="tx1"/>
                </a:solidFill>
              </a:rPr>
              <a:t>, tiếp </a:t>
            </a:r>
            <a:r>
              <a:rPr lang="en-US" dirty="0" err="1">
                <a:solidFill>
                  <a:schemeClr val="tx1"/>
                </a:solidFill>
              </a:rPr>
              <a:t>xúc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xạ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C7C96-BE21-4CBB-9563-21D0845534CB}"/>
              </a:ext>
            </a:extLst>
          </p:cNvPr>
          <p:cNvSpPr txBox="1"/>
          <p:nvPr/>
        </p:nvSpPr>
        <p:spPr>
          <a:xfrm>
            <a:off x="0" y="4682310"/>
            <a:ext cx="12232640" cy="21852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42900" marR="170815" lvl="0" indent="-342900" algn="l">
              <a:spcBef>
                <a:spcPts val="310"/>
              </a:spcBef>
              <a:spcAft>
                <a:spcPts val="0"/>
              </a:spcAft>
              <a:buSzPts val="800"/>
              <a:buFont typeface="Symbol" panose="05050102010706020507" pitchFamily="18" charset="2"/>
              <a:buChar char=""/>
              <a:tabLst>
                <a:tab pos="399415" algn="l"/>
                <a:tab pos="40005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Có </a:t>
            </a:r>
            <a:r>
              <a:rPr lang="en-US" i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lifetime risk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theo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tiền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sử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bị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ung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thư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vú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20-25%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hoặc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cao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hơn</a:t>
            </a:r>
            <a:endParaRPr lang="en-US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lvl="0" indent="-342900" algn="just">
              <a:spcBef>
                <a:spcPts val="290"/>
              </a:spcBef>
              <a:spcAft>
                <a:spcPts val="0"/>
              </a:spcAft>
              <a:buSzPts val="800"/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Có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đột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biến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gene </a:t>
            </a:r>
            <a:r>
              <a:rPr lang="en-US" i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BRCA</a:t>
            </a:r>
            <a:endParaRPr lang="en-US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172720" lvl="0" indent="-342900" algn="just">
              <a:spcBef>
                <a:spcPts val="300"/>
              </a:spcBef>
              <a:spcAft>
                <a:spcPts val="0"/>
              </a:spcAft>
              <a:buSzPts val="800"/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Chưa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được khảo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sát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đột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biến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BRCA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nhưng có người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thân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trực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hệ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(cha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mẹ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anh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, chị,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em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hay con) có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mang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đột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biến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gene </a:t>
            </a:r>
            <a:r>
              <a:rPr lang="en-US" i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BRCA1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hay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BRCA2</a:t>
            </a:r>
            <a:endParaRPr lang="en-US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lvl="0" indent="-342900" algn="just">
              <a:spcBef>
                <a:spcPts val="295"/>
              </a:spcBef>
              <a:spcAft>
                <a:spcPts val="0"/>
              </a:spcAft>
              <a:buSzPts val="800"/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Từng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bị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chiếu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xạ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vùng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ngực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trong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độ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tuổi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10-30</a:t>
            </a:r>
            <a:r>
              <a:rPr lang="en-US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tuổi</a:t>
            </a:r>
            <a:endParaRPr lang="en-US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170180" lvl="0" indent="-342900" algn="just">
              <a:spcBef>
                <a:spcPts val="305"/>
              </a:spcBef>
              <a:spcAft>
                <a:spcPts val="0"/>
              </a:spcAft>
              <a:buSzPts val="800"/>
              <a:buFont typeface="Symbol" panose="05050102010706020507" pitchFamily="18" charset="2"/>
              <a:buChar char=""/>
              <a:tabLst>
                <a:tab pos="400050" algn="l"/>
              </a:tabLst>
            </a:pP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Mắc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hội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chứng Li-Fraumeni </a:t>
            </a:r>
            <a:r>
              <a:rPr lang="en-US" baseline="300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3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hội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chứng Cowden </a:t>
            </a:r>
            <a:r>
              <a:rPr lang="en-US" baseline="300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4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, hay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hội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chứng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Bannayan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-Riley-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Ruvalcaba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baseline="300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5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, hay có người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thân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trực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hệ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có một trong các </a:t>
            </a:r>
            <a:r>
              <a:rPr lang="en-US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hội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chứng</a:t>
            </a:r>
            <a:r>
              <a:rPr lang="en-US" spc="-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này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3F098BF4-D618-484C-BCD5-57FAEAB446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0933" y="6489700"/>
            <a:ext cx="491066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201"/>
    </mc:Choice>
    <mc:Fallback xmlns="">
      <p:transition spd="slow" advTm="320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1E6D7A-5A91-4C4B-869D-DF3F06B6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Mô hình Gail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EB5C-5B1B-4D3F-A68A-3AABC09CF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Bà</a:t>
            </a:r>
            <a:r>
              <a:rPr lang="en-US" dirty="0">
                <a:solidFill>
                  <a:srgbClr val="FFFFFF"/>
                </a:solidFill>
              </a:rPr>
              <a:t> A. 39 </a:t>
            </a:r>
            <a:r>
              <a:rPr lang="en-US" dirty="0" err="1">
                <a:solidFill>
                  <a:srgbClr val="FFFFFF"/>
                </a:solidFill>
              </a:rPr>
              <a:t>tuổi</a:t>
            </a:r>
            <a:r>
              <a:rPr lang="en-US" dirty="0">
                <a:solidFill>
                  <a:srgbClr val="FFFFFF"/>
                </a:solidFill>
              </a:rPr>
              <a:t>, có </a:t>
            </a:r>
            <a:r>
              <a:rPr lang="en-US" dirty="0" err="1">
                <a:solidFill>
                  <a:srgbClr val="FFFFFF"/>
                </a:solidFill>
              </a:rPr>
              <a:t>kinh</a:t>
            </a:r>
            <a:r>
              <a:rPr lang="en-US" dirty="0">
                <a:solidFill>
                  <a:srgbClr val="FFFFFF"/>
                </a:solidFill>
              </a:rPr>
              <a:t> lần đầu năm 12 </a:t>
            </a:r>
            <a:r>
              <a:rPr lang="en-US" dirty="0" err="1">
                <a:solidFill>
                  <a:srgbClr val="FFFFFF"/>
                </a:solidFill>
              </a:rPr>
              <a:t>tuổi</a:t>
            </a:r>
            <a:r>
              <a:rPr lang="en-US" dirty="0">
                <a:solidFill>
                  <a:srgbClr val="FFFFFF"/>
                </a:solidFill>
              </a:rPr>
              <a:t>, sinh con lần đầu năm 29 </a:t>
            </a:r>
            <a:r>
              <a:rPr lang="en-US" dirty="0" err="1">
                <a:solidFill>
                  <a:srgbClr val="FFFFFF"/>
                </a:solidFill>
              </a:rPr>
              <a:t>tuổi</a:t>
            </a:r>
            <a:r>
              <a:rPr lang="en-US" dirty="0">
                <a:solidFill>
                  <a:srgbClr val="FFFFFF"/>
                </a:solidFill>
              </a:rPr>
              <a:t>. Trong </a:t>
            </a:r>
            <a:r>
              <a:rPr lang="en-US" dirty="0" err="1">
                <a:solidFill>
                  <a:srgbClr val="FFFFFF"/>
                </a:solidFill>
              </a:rPr>
              <a:t>gia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đình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chưa</a:t>
            </a:r>
            <a:r>
              <a:rPr lang="en-US" dirty="0">
                <a:solidFill>
                  <a:srgbClr val="FFFFFF"/>
                </a:solidFill>
              </a:rPr>
              <a:t> có ai bị </a:t>
            </a:r>
            <a:r>
              <a:rPr lang="en-US" dirty="0" err="1">
                <a:solidFill>
                  <a:srgbClr val="FFFFFF"/>
                </a:solidFill>
              </a:rPr>
              <a:t>ung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thư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vú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Bà</a:t>
            </a:r>
            <a:r>
              <a:rPr lang="en-US" dirty="0">
                <a:solidFill>
                  <a:srgbClr val="FFFFFF"/>
                </a:solidFill>
              </a:rPr>
              <a:t> A lo </a:t>
            </a:r>
            <a:r>
              <a:rPr lang="en-US" dirty="0" err="1">
                <a:solidFill>
                  <a:srgbClr val="FFFFFF"/>
                </a:solidFill>
              </a:rPr>
              <a:t>lắng</a:t>
            </a:r>
            <a:r>
              <a:rPr lang="en-US" dirty="0">
                <a:solidFill>
                  <a:srgbClr val="FFFFFF"/>
                </a:solidFill>
              </a:rPr>
              <a:t> về </a:t>
            </a:r>
            <a:r>
              <a:rPr lang="en-US" dirty="0" err="1">
                <a:solidFill>
                  <a:srgbClr val="FFFFFF"/>
                </a:solidFill>
              </a:rPr>
              <a:t>nguy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cơ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thư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vú</a:t>
            </a:r>
            <a:r>
              <a:rPr lang="en-US" dirty="0">
                <a:solidFill>
                  <a:srgbClr val="FFFFFF"/>
                </a:solidFill>
              </a:rPr>
              <a:t> của mình ??</a:t>
            </a:r>
          </a:p>
        </p:txBody>
      </p:sp>
      <p:pic>
        <p:nvPicPr>
          <p:cNvPr id="6" name="gail" descr="A screenshot of a cell phone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4D8A972C-9DB5-4EC5-A5E0-ABC5ADD1BF5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5992" y="618067"/>
            <a:ext cx="3252786" cy="578273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8A5DFA7-DA8B-4CDD-98AA-8E562BBAB6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5867"/>
          <a:stretch/>
        </p:blipFill>
        <p:spPr>
          <a:xfrm>
            <a:off x="8264565" y="947172"/>
            <a:ext cx="3480901" cy="5124522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E2F6921C-7584-47F8-A5FC-37499D74FC25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96133" y="6261100"/>
            <a:ext cx="795866" cy="596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4269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37228"/>
    </mc:Choice>
    <mc:Fallback xmlns="">
      <p:transition spd="slow" advTm="137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9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241" x="3225800" y="6146800"/>
          <p14:tracePt t="31449" x="6118225" y="6721475"/>
          <p14:tracePt t="31455" x="6283325" y="6565900"/>
          <p14:tracePt t="31462" x="6475413" y="6392863"/>
          <p14:tracePt t="31471" x="6648450" y="6218238"/>
          <p14:tracePt t="31476" x="6813550" y="6072188"/>
          <p14:tracePt t="31484" x="6940550" y="5945188"/>
          <p14:tracePt t="31491" x="7040563" y="5835650"/>
          <p14:tracePt t="31498" x="7150100" y="5743575"/>
          <p14:tracePt t="31504" x="7251700" y="5653088"/>
          <p14:tracePt t="31511" x="7334250" y="5588000"/>
          <p14:tracePt t="31519" x="7388225" y="5534025"/>
          <p14:tracePt t="31525" x="7434263" y="5487988"/>
          <p14:tracePt t="31532" x="7461250" y="5461000"/>
          <p14:tracePt t="31542" x="7488238" y="5451475"/>
          <p14:tracePt t="31547" x="7497763" y="5441950"/>
          <p14:tracePt t="31554" x="7516813" y="5434013"/>
          <p14:tracePt t="31560" x="7534275" y="5424488"/>
          <p14:tracePt t="31567" x="7553325" y="5414963"/>
          <p14:tracePt t="31574" x="7570788" y="5405438"/>
          <p14:tracePt t="31581" x="7580313" y="5387975"/>
          <p14:tracePt t="31783" x="7862888" y="5332413"/>
          <p14:tracePt t="31791" x="8191500" y="5222875"/>
          <p14:tracePt t="31797" x="8447088" y="5105400"/>
          <p14:tracePt t="31804" x="8675688" y="4967288"/>
          <p14:tracePt t="31811" x="8885238" y="4840288"/>
          <p14:tracePt t="31818" x="9059863" y="4721225"/>
          <p14:tracePt t="31825" x="9215438" y="4629150"/>
          <p14:tracePt t="31832" x="9315450" y="4565650"/>
          <p14:tracePt t="31841" x="9415463" y="4511675"/>
          <p14:tracePt t="31846" x="9478963" y="4475163"/>
          <p14:tracePt t="31854" x="9525000" y="4446588"/>
          <p14:tracePt t="31860" x="9561513" y="4429125"/>
          <p14:tracePt t="31866" x="9598025" y="4410075"/>
          <p14:tracePt t="31874" x="9625013" y="4402138"/>
          <p14:tracePt t="31881" x="9644063" y="4392613"/>
          <p14:tracePt t="31888" x="9661525" y="4383088"/>
          <p14:tracePt t="31904" x="9717088" y="4365625"/>
          <p14:tracePt t="31909" x="9734550" y="4356100"/>
          <p14:tracePt t="31916" x="9753600" y="4346575"/>
          <p14:tracePt t="31923" x="9772650" y="4329113"/>
          <p14:tracePt t="31929" x="9780588" y="4319588"/>
          <p14:tracePt t="31937" x="9799638" y="4319588"/>
          <p14:tracePt t="31943" x="9817100" y="4300538"/>
          <p14:tracePt t="31950" x="9826625" y="4283075"/>
          <p14:tracePt t="31957" x="9845675" y="4273550"/>
          <p14:tracePt t="31964" x="9863138" y="4264025"/>
          <p14:tracePt t="31971" x="9872663" y="4246563"/>
          <p14:tracePt t="31979" x="9882188" y="4227513"/>
          <p14:tracePt t="31985" x="9899650" y="4219575"/>
          <p14:tracePt t="31992" x="9918700" y="4200525"/>
          <p14:tracePt t="31999" x="9926638" y="4183063"/>
          <p14:tracePt t="32008" x="9945688" y="4173538"/>
          <p14:tracePt t="32013" x="9963150" y="4154488"/>
          <p14:tracePt t="32020" x="9972675" y="4137025"/>
          <p14:tracePt t="32027" x="9982200" y="4117975"/>
          <p14:tracePt t="32034" x="9991725" y="4117975"/>
          <p14:tracePt t="32041" x="9999663" y="4110038"/>
          <p14:tracePt t="32264" x="10028238" y="4073525"/>
          <p14:tracePt t="32270" x="10064750" y="4017963"/>
          <p14:tracePt t="32277" x="10091738" y="3981450"/>
          <p14:tracePt t="32284" x="10109200" y="3954463"/>
          <p14:tracePt t="32291" x="10118725" y="3927475"/>
          <p14:tracePt t="32298" x="10137775" y="3917950"/>
          <p14:tracePt t="32306" x="10155238" y="3898900"/>
          <p14:tracePt t="32312" x="10164763" y="3881438"/>
          <p14:tracePt t="32320" x="10174288" y="3871913"/>
          <p14:tracePt t="32326" x="10182225" y="3862388"/>
          <p14:tracePt t="32333" x="10191750" y="3852863"/>
          <p14:tracePt t="32340" x="10210800" y="3835400"/>
          <p14:tracePt t="32347" x="10228263" y="3835400"/>
          <p14:tracePt t="32354" x="10247313" y="3808413"/>
          <p14:tracePt t="32361" x="10264775" y="3789363"/>
          <p14:tracePt t="32368" x="10291763" y="3762375"/>
          <p14:tracePt t="32375" x="10320338" y="3752850"/>
          <p14:tracePt t="32382" x="10347325" y="3725863"/>
          <p14:tracePt t="32391" x="10356850" y="3706813"/>
          <p14:tracePt t="32396" x="10383838" y="3689350"/>
          <p14:tracePt t="32404" x="10401300" y="3679825"/>
          <p14:tracePt t="32410" x="10410825" y="3662363"/>
          <p14:tracePt t="32416" x="10429875" y="3652838"/>
          <p14:tracePt t="32423" x="10456863" y="3643313"/>
          <p14:tracePt t="32431" x="10466388" y="3625850"/>
          <p14:tracePt t="32438" x="10474325" y="3625850"/>
          <p14:tracePt t="32445" x="10493375" y="3616325"/>
          <p14:tracePt t="32452" x="10502900" y="3606800"/>
          <p14:tracePt t="32458" x="10520363" y="3597275"/>
          <p14:tracePt t="32465" x="10529888" y="3589338"/>
          <p14:tracePt t="32472" x="10539413" y="3579813"/>
          <p14:tracePt t="32479" x="10556875" y="3570288"/>
          <p14:tracePt t="32487" x="10575925" y="3560763"/>
          <p14:tracePt t="32494" x="10585450" y="3552825"/>
          <p14:tracePt t="32501" x="10602913" y="3533775"/>
          <p14:tracePt t="32508" x="10621963" y="3524250"/>
          <p14:tracePt t="32515" x="10629900" y="3506788"/>
          <p14:tracePt t="32521" x="10639425" y="3497263"/>
          <p14:tracePt t="32528" x="10658475" y="3479800"/>
          <p14:tracePt t="32536" x="10666413" y="3470275"/>
          <p14:tracePt t="32543" x="10675938" y="3451225"/>
          <p14:tracePt t="32549" x="10694988" y="3443288"/>
          <p14:tracePt t="32556" x="10712450" y="3414713"/>
          <p14:tracePt t="32563" x="10731500" y="3397250"/>
          <p14:tracePt t="32570" x="10731500" y="3387725"/>
          <p14:tracePt t="32577" x="10748963" y="3370263"/>
          <p14:tracePt t="32584" x="10768013" y="3351213"/>
          <p14:tracePt t="32598" x="10768013" y="3341688"/>
          <p14:tracePt t="32605" x="10775950" y="3333750"/>
          <p14:tracePt t="32613" x="10785475" y="3333750"/>
          <p14:tracePt t="32626" x="10785475" y="3324225"/>
          <p14:tracePt t="32633" x="10795000" y="3314700"/>
          <p14:tracePt t="32647" x="10804525" y="3305175"/>
          <p14:tracePt t="32654" x="10812463" y="3297238"/>
          <p14:tracePt t="32661" x="10812463" y="3287713"/>
          <p14:tracePt t="32668" x="10821988" y="3268663"/>
          <p14:tracePt t="32675" x="10821988" y="3260725"/>
          <p14:tracePt t="32682" x="10831513" y="3251200"/>
          <p14:tracePt t="32689" x="10841038" y="3232150"/>
          <p14:tracePt t="32696" x="10848975" y="3224213"/>
          <p14:tracePt t="32704" x="10848975" y="3214688"/>
          <p14:tracePt t="32710" x="10848975" y="3205163"/>
          <p14:tracePt t="32723" x="10858500" y="3195638"/>
          <p14:tracePt t="32730" x="10858500" y="3187700"/>
          <p14:tracePt t="32745" x="10858500" y="3178175"/>
          <p14:tracePt t="33037" x="10858500" y="3187700"/>
          <p14:tracePt t="33044" x="10848975" y="3195638"/>
          <p14:tracePt t="33051" x="10848975" y="3205163"/>
          <p14:tracePt t="33057" x="10848975" y="3214688"/>
          <p14:tracePt t="33071" x="10848975" y="3232150"/>
          <p14:tracePt t="33079" x="10848975" y="3241675"/>
          <p14:tracePt t="33087" x="10848975" y="3251200"/>
          <p14:tracePt t="33092" x="10848975" y="3260725"/>
          <p14:tracePt t="33100" x="10848975" y="3268663"/>
          <p14:tracePt t="33106" x="10848975" y="3287713"/>
          <p14:tracePt t="33120" x="10848975" y="3305175"/>
          <p14:tracePt t="33127" x="10848975" y="3314700"/>
          <p14:tracePt t="33135" x="10848975" y="3324225"/>
          <p14:tracePt t="33141" x="10848975" y="3333750"/>
          <p14:tracePt t="33148" x="10848975" y="3341688"/>
          <p14:tracePt t="33155" x="10848975" y="3351213"/>
          <p14:tracePt t="33176" x="10848975" y="3360738"/>
          <p14:tracePt t="33183" x="10848975" y="3370263"/>
          <p14:tracePt t="33197" x="10848975" y="3378200"/>
          <p14:tracePt t="33232" x="10848975" y="3387725"/>
          <p14:tracePt t="33866" x="10848975" y="3397250"/>
          <p14:tracePt t="33915" x="10841038" y="3397250"/>
          <p14:tracePt t="33949" x="10841038" y="3406775"/>
          <p14:tracePt t="33956" x="10831513" y="3406775"/>
          <p14:tracePt t="33963" x="10831513" y="3414713"/>
          <p14:tracePt t="33999" x="10831513" y="3424238"/>
          <p14:tracePt t="34005" x="10821988" y="3424238"/>
          <p14:tracePt t="34019" x="10821988" y="3433763"/>
          <p14:tracePt t="34047" x="10821988" y="3443288"/>
          <p14:tracePt t="34067" x="10812463" y="3451225"/>
          <p14:tracePt t="34096" x="10812463" y="3460750"/>
          <p14:tracePt t="34179" x="10812463" y="3470275"/>
          <p14:tracePt t="34395" x="10804525" y="3470275"/>
          <p14:tracePt t="35739" x="10795000" y="3470275"/>
          <p14:tracePt t="35753" x="10795000" y="3479800"/>
          <p14:tracePt t="35774" x="10785475" y="3487738"/>
          <p14:tracePt t="35789" x="10775950" y="3487738"/>
          <p14:tracePt t="35816" x="10768013" y="3487738"/>
          <p14:tracePt t="35844" x="10758488" y="3487738"/>
          <p14:tracePt t="35858" x="10758488" y="3497263"/>
          <p14:tracePt t="35872" x="10758488" y="3506788"/>
          <p14:tracePt t="35892" x="10758488" y="3516313"/>
          <p14:tracePt t="35913" x="10748963" y="3524250"/>
          <p14:tracePt t="35927" x="10739438" y="3533775"/>
          <p14:tracePt t="35941" x="10731500" y="3543300"/>
          <p14:tracePt t="35948" x="10731500" y="3552825"/>
          <p14:tracePt t="35969" x="10731500" y="3560763"/>
          <p14:tracePt t="35976" x="10721975" y="3570288"/>
          <p14:tracePt t="35990" x="10712450" y="3579813"/>
          <p14:tracePt t="35997" x="10712450" y="3589338"/>
          <p14:tracePt t="36004" x="10702925" y="3589338"/>
          <p14:tracePt t="36011" x="10694988" y="3606800"/>
          <p14:tracePt t="36018" x="10675938" y="3633788"/>
          <p14:tracePt t="36025" x="10658475" y="3652838"/>
          <p14:tracePt t="36032" x="10629900" y="3679825"/>
          <p14:tracePt t="36039" x="10593388" y="3706813"/>
          <p14:tracePt t="36046" x="10556875" y="3735388"/>
          <p14:tracePt t="36053" x="10529888" y="3752850"/>
          <p14:tracePt t="36060" x="10493375" y="3779838"/>
          <p14:tracePt t="36066" x="10466388" y="3798888"/>
          <p14:tracePt t="36074" x="10456863" y="3816350"/>
          <p14:tracePt t="36081" x="10429875" y="3825875"/>
          <p14:tracePt t="36087" x="10420350" y="3825875"/>
          <p14:tracePt t="36103" x="10410825" y="3835400"/>
          <p14:tracePt t="36109" x="10401300" y="3835400"/>
          <p14:tracePt t="36129" x="10393363" y="3844925"/>
          <p14:tracePt t="36137" x="10383838" y="3844925"/>
          <p14:tracePt t="36164" x="10374313" y="3844925"/>
          <p14:tracePt t="36171" x="10364788" y="3844925"/>
          <p14:tracePt t="36192" x="10356850" y="3844925"/>
          <p14:tracePt t="36213" x="10347325" y="3844925"/>
          <p14:tracePt t="36227" x="10337800" y="3844925"/>
          <p14:tracePt t="36262" x="10328275" y="3844925"/>
          <p14:tracePt t="36283" x="10320338" y="3844925"/>
          <p14:tracePt t="36310" x="10310813" y="3844925"/>
          <p14:tracePt t="36331" x="10301288" y="3844925"/>
          <p14:tracePt t="66038" x="10301288" y="3816350"/>
          <p14:tracePt t="66045" x="10301288" y="3789363"/>
          <p14:tracePt t="66051" x="10301288" y="3752850"/>
          <p14:tracePt t="66058" x="10320338" y="3716338"/>
          <p14:tracePt t="66067" x="10328275" y="3689350"/>
          <p14:tracePt t="66073" x="10337800" y="3679825"/>
          <p14:tracePt t="66079" x="10356850" y="3662363"/>
          <p14:tracePt t="66086" x="10364788" y="3643313"/>
          <p14:tracePt t="66093" x="10374313" y="3633788"/>
          <p14:tracePt t="66100" x="10393363" y="3625850"/>
          <p14:tracePt t="66107" x="10410825" y="3616325"/>
          <p14:tracePt t="66115" x="10429875" y="3606800"/>
          <p14:tracePt t="66122" x="10466388" y="3606800"/>
          <p14:tracePt t="66128" x="10502900" y="3606800"/>
          <p14:tracePt t="66135" x="10547350" y="3616325"/>
          <p14:tracePt t="66143" x="10612438" y="3633788"/>
          <p14:tracePt t="66150" x="10702925" y="3670300"/>
          <p14:tracePt t="66156" x="10812463" y="3735388"/>
          <p14:tracePt t="66163" x="10914063" y="3789363"/>
          <p14:tracePt t="66170" x="11041063" y="3862388"/>
          <p14:tracePt t="66177" x="11177588" y="3944938"/>
          <p14:tracePt t="66184" x="11398250" y="4037013"/>
          <p14:tracePt t="66191" x="11625263" y="4154488"/>
          <p14:tracePt t="66199" x="11863388" y="4283075"/>
          <p14:tracePt t="66205" x="12009438" y="4373563"/>
          <p14:tracePt t="66212" x="12155488" y="4475163"/>
          <p14:tracePt t="66518" x="9305925" y="5908675"/>
          <p14:tracePt t="66525" x="9013825" y="5981700"/>
          <p14:tracePt t="66533" x="8748713" y="6064250"/>
          <p14:tracePt t="66539" x="8502650" y="6145213"/>
          <p14:tracePt t="66546" x="8228013" y="6246813"/>
          <p14:tracePt t="66553" x="8008938" y="6327775"/>
          <p14:tracePt t="66560" x="7772400" y="6392863"/>
          <p14:tracePt t="66567" x="7561263" y="6446838"/>
          <p14:tracePt t="66575" x="7415213" y="6483350"/>
          <p14:tracePt t="66581" x="7278688" y="6519863"/>
          <p14:tracePt t="66588" x="7159625" y="6546850"/>
          <p14:tracePt t="66595" x="7059613" y="6546850"/>
          <p14:tracePt t="66602" x="6996113" y="6546850"/>
          <p14:tracePt t="66609" x="6950075" y="6546850"/>
          <p14:tracePt t="66617" x="6923088" y="6538913"/>
          <p14:tracePt t="66623" x="6894513" y="6529388"/>
          <p14:tracePt t="66630" x="6877050" y="6519863"/>
          <p14:tracePt t="66643" x="6867525" y="6510338"/>
          <p14:tracePt t="66653" x="6867525" y="6492875"/>
          <p14:tracePt t="66658" x="6867525" y="6473825"/>
          <p14:tracePt t="66666" x="6894513" y="6410325"/>
          <p14:tracePt t="66672" x="6977063" y="6300788"/>
          <p14:tracePt t="66679" x="7132638" y="6154738"/>
          <p14:tracePt t="66686" x="7150100" y="6137275"/>
          <p14:tracePt t="66881" x="7096125" y="6072188"/>
          <p14:tracePt t="66888" x="7013575" y="5981700"/>
          <p14:tracePt t="66899" x="6931025" y="5899150"/>
          <p14:tracePt t="66901" x="6840538" y="5807075"/>
          <p14:tracePt t="66908" x="6767513" y="5734050"/>
          <p14:tracePt t="66916" x="6711950" y="5661025"/>
          <p14:tracePt t="66923" x="6657975" y="5607050"/>
          <p14:tracePt t="66929" x="6621463" y="5570538"/>
          <p14:tracePt t="66936" x="6575425" y="5514975"/>
          <p14:tracePt t="66943" x="6548438" y="5487988"/>
          <p14:tracePt t="66950" x="6521450" y="5451475"/>
          <p14:tracePt t="66957" x="6492875" y="5434013"/>
          <p14:tracePt t="66964" x="6475413" y="5424488"/>
          <p14:tracePt t="66971" x="6456363" y="5405438"/>
          <p14:tracePt t="66978" x="6446838" y="5387975"/>
          <p14:tracePt t="66986" x="6438900" y="5387975"/>
          <p14:tracePt t="67000" x="6429375" y="5378450"/>
          <p14:tracePt t="67020" x="6419850" y="5368925"/>
          <p14:tracePt t="67055" x="6410325" y="5368925"/>
          <p14:tracePt t="67069" x="6402388" y="5368925"/>
          <p14:tracePt t="67083" x="6383338" y="5378450"/>
          <p14:tracePt t="67090" x="6373813" y="5387975"/>
          <p14:tracePt t="67097" x="6356350" y="5397500"/>
          <p14:tracePt t="67103" x="6329363" y="5414963"/>
          <p14:tracePt t="67110" x="6310313" y="5434013"/>
          <p14:tracePt t="67118" x="6292850" y="5451475"/>
          <p14:tracePt t="67124" x="6264275" y="5451475"/>
          <p14:tracePt t="67132" x="6246813" y="5470525"/>
          <p14:tracePt t="67139" x="6227763" y="5487988"/>
          <p14:tracePt t="67145" x="6200775" y="5497513"/>
          <p14:tracePt t="67152" x="6183313" y="5507038"/>
          <p14:tracePt t="67159" x="6164263" y="5514975"/>
          <p14:tracePt t="67168" x="6146800" y="5524500"/>
          <p14:tracePt t="67173" x="6137275" y="5534025"/>
          <p14:tracePt t="67180" x="6127750" y="5543550"/>
          <p14:tracePt t="67187" x="6110288" y="5543550"/>
          <p14:tracePt t="67194" x="6100763" y="5543550"/>
          <p14:tracePt t="67202" x="6091238" y="5551488"/>
          <p14:tracePt t="67208" x="6081713" y="5551488"/>
          <p14:tracePt t="67216" x="6073775" y="5561013"/>
          <p14:tracePt t="67222" x="6064250" y="5561013"/>
          <p14:tracePt t="67229" x="6064250" y="5570538"/>
          <p14:tracePt t="67243" x="6054725" y="5570538"/>
          <p14:tracePt t="67250" x="6045200" y="5570538"/>
          <p14:tracePt t="67271" x="6037263" y="5570538"/>
          <p14:tracePt t="67285" x="6027738" y="5580063"/>
          <p14:tracePt t="67299" x="6018213" y="5580063"/>
          <p14:tracePt t="67306" x="6018213" y="5588000"/>
          <p14:tracePt t="67333" x="6008688" y="5588000"/>
          <p14:tracePt t="67340" x="6008688" y="5597525"/>
          <p14:tracePt t="67354" x="6000750" y="5607050"/>
          <p14:tracePt t="67382" x="5991225" y="5616575"/>
          <p14:tracePt t="67389" x="5981700" y="5624513"/>
          <p14:tracePt t="67403" x="5972175" y="5624513"/>
          <p14:tracePt t="67410" x="5972175" y="5643563"/>
          <p14:tracePt t="67418" x="5964238" y="5643563"/>
          <p14:tracePt t="67425" x="5964238" y="5653088"/>
          <p14:tracePt t="67432" x="5954713" y="5670550"/>
          <p14:tracePt t="67438" x="5945188" y="5670550"/>
          <p14:tracePt t="67445" x="5945188" y="5680075"/>
          <p14:tracePt t="67452" x="5945188" y="5689600"/>
          <p14:tracePt t="67459" x="5935663" y="5689600"/>
          <p14:tracePt t="67466" x="5935663" y="5697538"/>
          <p14:tracePt t="67473" x="5935663" y="5707063"/>
          <p14:tracePt t="67480" x="5927725" y="5707063"/>
          <p14:tracePt t="67487" x="5927725" y="5716588"/>
          <p14:tracePt t="67494" x="5918200" y="5726113"/>
          <p14:tracePt t="67501" x="5918200" y="5734050"/>
          <p14:tracePt t="67516" x="5918200" y="5753100"/>
          <p14:tracePt t="67529" x="5908675" y="5762625"/>
          <p14:tracePt t="67536" x="5908675" y="5770563"/>
          <p14:tracePt t="67543" x="5899150" y="5770563"/>
          <p14:tracePt t="67557" x="5899150" y="5780088"/>
          <p14:tracePt t="67563" x="5899150" y="5789613"/>
          <p14:tracePt t="67577" x="5891213" y="5799138"/>
          <p14:tracePt t="67585" x="5891213" y="5807075"/>
          <p14:tracePt t="67591" x="5881688" y="5807075"/>
          <p14:tracePt t="67600" x="5881688" y="5816600"/>
          <p14:tracePt t="67606" x="5872163" y="5835650"/>
          <p14:tracePt t="67613" x="5872163" y="5862638"/>
          <p14:tracePt t="67619" x="5862638" y="5881688"/>
          <p14:tracePt t="67626" x="5845175" y="5908675"/>
          <p14:tracePt t="67633" x="5826125" y="5945188"/>
          <p14:tracePt t="67640" x="5808663" y="5962650"/>
          <p14:tracePt t="67647" x="5789613" y="5991225"/>
          <p14:tracePt t="67655" x="5789613" y="6018213"/>
          <p14:tracePt t="67662" x="5772150" y="6027738"/>
          <p14:tracePt t="67668" x="5762625" y="6045200"/>
          <p14:tracePt t="67676" x="5753100" y="6045200"/>
          <p14:tracePt t="67683" x="5753100" y="6054725"/>
          <p14:tracePt t="67703" x="5745163" y="6064250"/>
          <p14:tracePt t="67717" x="5735638" y="6072188"/>
          <p14:tracePt t="67744" x="5735638" y="6081713"/>
          <p14:tracePt t="67751" x="5726113" y="6081713"/>
          <p14:tracePt t="67759" x="5716588" y="6100763"/>
          <p14:tracePt t="67766" x="5689600" y="6108700"/>
          <p14:tracePt t="67773" x="5670550" y="6127750"/>
          <p14:tracePt t="67779" x="5643563" y="6145213"/>
          <p14:tracePt t="67786" x="5607050" y="6154738"/>
          <p14:tracePt t="67793" x="5561013" y="6164263"/>
          <p14:tracePt t="67800" x="5516563" y="6181725"/>
          <p14:tracePt t="67807" x="5424488" y="6191250"/>
          <p14:tracePt t="67815" x="5334000" y="6218238"/>
          <p14:tracePt t="67821" x="5232400" y="6237288"/>
          <p14:tracePt t="67828" x="5078413" y="6291263"/>
          <p14:tracePt t="67835" x="4857750" y="6364288"/>
          <p14:tracePt t="67842" x="4638675" y="6465888"/>
          <p14:tracePt t="67849" x="4448175" y="6556375"/>
          <p14:tracePt t="67856" x="4265613" y="6611938"/>
          <p14:tracePt t="67863" x="4127500" y="6675438"/>
          <p14:tracePt t="67870" x="4008438" y="6721475"/>
          <p14:tracePt t="67877" x="3898900" y="6765925"/>
          <p14:tracePt t="67886" x="3808413" y="6802438"/>
          <p14:tracePt t="67900" x="3698875" y="6831013"/>
          <p14:tracePt t="67905" x="3662363" y="6838950"/>
          <p14:tracePt t="67912" x="3643313" y="6848475"/>
          <p14:tracePt t="67961" x="3671888" y="6811963"/>
          <p14:tracePt t="67968" x="3781425" y="6757988"/>
          <p14:tracePt t="67974" x="3981450" y="6638925"/>
          <p14:tracePt t="67982" x="4346575" y="6502400"/>
          <p14:tracePt t="68142" x="4456113" y="6400800"/>
          <p14:tracePt t="68149" x="4584700" y="6300788"/>
          <p14:tracePt t="68156" x="4703763" y="6173788"/>
          <p14:tracePt t="68163" x="4813300" y="6035675"/>
          <p14:tracePt t="68169" x="4913313" y="5908675"/>
          <p14:tracePt t="68176" x="4995863" y="5799138"/>
          <p14:tracePt t="68185" x="5078413" y="5707063"/>
          <p14:tracePt t="68190" x="5168900" y="5607050"/>
          <p14:tracePt t="68197" x="5260975" y="5514975"/>
          <p14:tracePt t="68205" x="5360988" y="5414963"/>
          <p14:tracePt t="68211" x="5414963" y="5351463"/>
          <p14:tracePt t="68220" x="5480050" y="5295900"/>
          <p14:tracePt t="68225" x="5553075" y="5251450"/>
          <p14:tracePt t="68233" x="5589588" y="5214938"/>
          <p14:tracePt t="68239" x="5626100" y="5195888"/>
          <p14:tracePt t="68246" x="5653088" y="5168900"/>
          <p14:tracePt t="68253" x="5670550" y="5159375"/>
          <p14:tracePt t="68261" x="5689600" y="5149850"/>
          <p14:tracePt t="68268" x="5716588" y="5141913"/>
          <p14:tracePt t="68274" x="5726113" y="5141913"/>
          <p14:tracePt t="68282" x="5745163" y="5141913"/>
          <p14:tracePt t="68288" x="5753100" y="5141913"/>
          <p14:tracePt t="68302" x="5762625" y="5141913"/>
          <p14:tracePt t="68330" x="5772150" y="5141913"/>
          <p14:tracePt t="68337" x="5781675" y="5149850"/>
          <p14:tracePt t="68343" x="5789613" y="5159375"/>
          <p14:tracePt t="68352" x="5808663" y="5186363"/>
          <p14:tracePt t="68358" x="5818188" y="5214938"/>
          <p14:tracePt t="68366" x="5826125" y="5241925"/>
          <p14:tracePt t="68371" x="5835650" y="5268913"/>
          <p14:tracePt t="68378" x="5835650" y="5295900"/>
          <p14:tracePt t="68385" x="5835650" y="5314950"/>
          <p14:tracePt t="68393" x="5835650" y="5341938"/>
          <p14:tracePt t="68400" x="5835650" y="5351463"/>
          <p14:tracePt t="68406" x="5835650" y="5378450"/>
          <p14:tracePt t="68413" x="5826125" y="5405438"/>
          <p14:tracePt t="68420" x="5826125" y="5414963"/>
          <p14:tracePt t="68427" x="5818188" y="5434013"/>
          <p14:tracePt t="68435" x="5808663" y="5441950"/>
          <p14:tracePt t="68441" x="5799138" y="5461000"/>
          <p14:tracePt t="68450" x="5789613" y="5478463"/>
          <p14:tracePt t="68455" x="5781675" y="5487988"/>
          <p14:tracePt t="68462" x="5772150" y="5507038"/>
          <p14:tracePt t="68469" x="5762625" y="5524500"/>
          <p14:tracePt t="68477" x="5753100" y="5534025"/>
          <p14:tracePt t="68483" x="5735638" y="5551488"/>
          <p14:tracePt t="68490" x="5735638" y="5570538"/>
          <p14:tracePt t="68497" x="5726113" y="5588000"/>
          <p14:tracePt t="68504" x="5716588" y="5597525"/>
          <p14:tracePt t="68511" x="5708650" y="5607050"/>
          <p14:tracePt t="68532" x="5699125" y="5616575"/>
          <p14:tracePt t="68539" x="5699125" y="5624513"/>
          <p14:tracePt t="68553" x="5689600" y="5624513"/>
          <p14:tracePt t="68567" x="5689600" y="5634038"/>
          <p14:tracePt t="68581" x="5689600" y="5643563"/>
          <p14:tracePt t="68615" x="5689600" y="5653088"/>
          <p14:tracePt t="68629" x="5689600" y="5661025"/>
          <p14:tracePt t="68665" x="5689600" y="5670550"/>
          <p14:tracePt t="68699" x="5689600" y="5680075"/>
          <p14:tracePt t="68713" x="5689600" y="5689600"/>
          <p14:tracePt t="68741" x="5699125" y="5697538"/>
          <p14:tracePt t="68762" x="5708650" y="5707063"/>
          <p14:tracePt t="68769" x="5716588" y="5707063"/>
          <p14:tracePt t="68789" x="5726113" y="5707063"/>
          <p14:tracePt t="68797" x="5735638" y="5716588"/>
          <p14:tracePt t="68810" x="5745163" y="5726113"/>
          <p14:tracePt t="68818" x="5753100" y="5726113"/>
          <p14:tracePt t="68832" x="5762625" y="5726113"/>
          <p14:tracePt t="68845" x="5762625" y="5734050"/>
          <p14:tracePt t="68852" x="5772150" y="5734050"/>
          <p14:tracePt t="68867" x="5781675" y="5734050"/>
          <p14:tracePt t="69821" x="5781675" y="5726113"/>
          <p14:tracePt t="69827" x="5781675" y="5689600"/>
          <p14:tracePt t="69835" x="5781675" y="5661025"/>
          <p14:tracePt t="69842" x="5781675" y="5634038"/>
          <p14:tracePt t="69849" x="5781675" y="5607050"/>
          <p14:tracePt t="69855" x="5789613" y="5588000"/>
          <p14:tracePt t="69862" x="5789613" y="5570538"/>
          <p14:tracePt t="69870" x="5789613" y="5561013"/>
          <p14:tracePt t="69877" x="5789613" y="5543550"/>
          <p14:tracePt t="69891" x="5789613" y="5534025"/>
          <p14:tracePt t="69905" x="5789613" y="5524500"/>
          <p14:tracePt t="69911" x="5789613" y="5514975"/>
          <p14:tracePt t="69946" x="5789613" y="5507038"/>
          <p14:tracePt t="70071" x="5789613" y="5514975"/>
          <p14:tracePt t="70099" x="5789613" y="5524500"/>
          <p14:tracePt t="73395" x="5762625" y="5514975"/>
          <p14:tracePt t="73401" x="5699125" y="5478463"/>
          <p14:tracePt t="73409" x="5643563" y="5461000"/>
          <p14:tracePt t="73416" x="5597525" y="5441950"/>
          <p14:tracePt t="73422" x="5561013" y="5434013"/>
          <p14:tracePt t="73430" x="5516563" y="5414963"/>
          <p14:tracePt t="73436" x="5480050" y="5405438"/>
          <p14:tracePt t="73443" x="5434013" y="5397500"/>
          <p14:tracePt t="73450" x="5407025" y="5397500"/>
          <p14:tracePt t="73457" x="5378450" y="5397500"/>
          <p14:tracePt t="73465" x="5341938" y="5397500"/>
          <p14:tracePt t="73471" x="5314950" y="5397500"/>
          <p14:tracePt t="73478" x="5278438" y="5397500"/>
          <p14:tracePt t="73485" x="5232400" y="5405438"/>
          <p14:tracePt t="73492" x="5195888" y="5414963"/>
          <p14:tracePt t="73499" x="5151438" y="5424488"/>
          <p14:tracePt t="73506" x="5114925" y="5434013"/>
          <p14:tracePt t="73513" x="5068888" y="5441950"/>
          <p14:tracePt t="73520" x="5041900" y="5451475"/>
          <p14:tracePt t="73526" x="5005388" y="5470525"/>
          <p14:tracePt t="73534" x="4986338" y="5478463"/>
          <p14:tracePt t="73541" x="4959350" y="5478463"/>
          <p14:tracePt t="73549" x="4932363" y="5497513"/>
          <p14:tracePt t="73555" x="4913313" y="5507038"/>
          <p14:tracePt t="73562" x="4886325" y="5514975"/>
          <p14:tracePt t="73569" x="4857750" y="5524500"/>
          <p14:tracePt t="73576" x="4830763" y="5534025"/>
          <p14:tracePt t="73585" x="4794250" y="5551488"/>
          <p14:tracePt t="73589" x="4757738" y="5561013"/>
          <p14:tracePt t="73596" x="4740275" y="5561013"/>
          <p14:tracePt t="73603" x="4703763" y="5570538"/>
          <p14:tracePt t="73610" x="4667250" y="5580063"/>
          <p14:tracePt t="73617" x="4648200" y="5580063"/>
          <p14:tracePt t="73624" x="4611688" y="5580063"/>
          <p14:tracePt t="73633" x="4584700" y="5588000"/>
          <p14:tracePt t="73639" x="4557713" y="5588000"/>
          <p14:tracePt t="73646" x="4529138" y="5597525"/>
          <p14:tracePt t="73653" x="4511675" y="5597525"/>
          <p14:tracePt t="73660" x="4475163" y="5597525"/>
          <p14:tracePt t="73667" x="4438650" y="5597525"/>
          <p14:tracePt t="73673" x="4402138" y="5597525"/>
          <p14:tracePt t="73682" x="4338638" y="5597525"/>
          <p14:tracePt t="73687" x="4265613" y="5588000"/>
          <p14:tracePt t="73694" x="4200525" y="5580063"/>
          <p14:tracePt t="73702" x="4156075" y="5570538"/>
          <p14:tracePt t="73708" x="4110038" y="5561013"/>
          <p14:tracePt t="73715" x="4054475" y="5534025"/>
          <p14:tracePt t="73722" x="4017963" y="5534025"/>
          <p14:tracePt t="73729" x="3990975" y="5524500"/>
          <p14:tracePt t="73736" x="3963988" y="5514975"/>
          <p14:tracePt t="73743" x="3944938" y="5507038"/>
          <p14:tracePt t="73749" x="3935413" y="5507038"/>
          <p14:tracePt t="73757" x="3917950" y="5507038"/>
          <p14:tracePt t="73765" x="3898900" y="5497513"/>
          <p14:tracePt t="73771" x="3881438" y="5487988"/>
          <p14:tracePt t="73778" x="3862388" y="5478463"/>
          <p14:tracePt t="73786" x="3854450" y="5478463"/>
          <p14:tracePt t="73791" x="3844925" y="5470525"/>
          <p14:tracePt t="73799" x="3835400" y="5451475"/>
          <p14:tracePt t="73805" x="3817938" y="5451475"/>
          <p14:tracePt t="73813" x="3808413" y="5441950"/>
          <p14:tracePt t="73820" x="3798888" y="5434013"/>
          <p14:tracePt t="73827" x="3789363" y="5424488"/>
          <p14:tracePt t="73833" x="3781425" y="5424488"/>
          <p14:tracePt t="73841" x="3781425" y="5414963"/>
          <p14:tracePt t="73850" x="3781425" y="5405438"/>
          <p14:tracePt t="73854" x="3771900" y="5405438"/>
          <p14:tracePt t="73869" x="3762375" y="5405438"/>
          <p14:tracePt t="73876" x="3762375" y="5397500"/>
          <p14:tracePt t="73899" x="3762375" y="5387975"/>
          <p14:tracePt t="73903" x="3752850" y="5387975"/>
          <p14:tracePt t="73910" x="3752850" y="5378450"/>
          <p14:tracePt t="74336" x="3725863" y="5378450"/>
          <p14:tracePt t="74343" x="3689350" y="5378450"/>
          <p14:tracePt t="74351" x="3662363" y="5378450"/>
          <p14:tracePt t="74357" x="3625850" y="5378450"/>
          <p14:tracePt t="74366" x="3570288" y="5378450"/>
          <p14:tracePt t="74371" x="3506788" y="5378450"/>
          <p14:tracePt t="74378" x="3433763" y="5378450"/>
          <p14:tracePt t="74385" x="3351213" y="5378450"/>
          <p14:tracePt t="74392" x="3270250" y="5378450"/>
          <p14:tracePt t="74400" x="3187700" y="5378450"/>
          <p14:tracePt t="74406" x="3095625" y="5378450"/>
          <p14:tracePt t="74415" x="3022600" y="5378450"/>
          <p14:tracePt t="74420" x="2968625" y="5378450"/>
          <p14:tracePt t="74427" x="2903538" y="5378450"/>
          <p14:tracePt t="74434" x="2830513" y="5360988"/>
          <p14:tracePt t="74441" x="2740025" y="5351463"/>
          <p14:tracePt t="74450" x="2640013" y="5341938"/>
          <p14:tracePt t="74454" x="2520950" y="5314950"/>
          <p14:tracePt t="74461" x="2411413" y="5305425"/>
          <p14:tracePt t="74470" x="2309813" y="5287963"/>
          <p14:tracePt t="74475" x="2219325" y="5251450"/>
          <p14:tracePt t="74482" x="2136775" y="5222875"/>
          <p14:tracePt t="74489" x="2073275" y="5205413"/>
          <p14:tracePt t="74497" x="2000250" y="5186363"/>
          <p14:tracePt t="74504" x="1944688" y="5149850"/>
          <p14:tracePt t="74510" x="1881188" y="5132388"/>
          <p14:tracePt t="74517" x="1817688" y="5095875"/>
          <p14:tracePt t="74524" x="1754188" y="5076825"/>
          <p14:tracePt t="74532" x="1708150" y="5059363"/>
          <p14:tracePt t="74538" x="1671638" y="5040313"/>
          <p14:tracePt t="74546" x="1635125" y="5022850"/>
          <p14:tracePt t="74554" x="1598613" y="5003800"/>
          <p14:tracePt t="74559" x="1579563" y="4995863"/>
          <p14:tracePt t="74567" x="1552575" y="4986338"/>
          <p14:tracePt t="74573" x="1533525" y="4976813"/>
          <p14:tracePt t="74580" x="1525588" y="4967288"/>
          <p14:tracePt t="74588" x="1497013" y="4959350"/>
          <p14:tracePt t="74593" x="1489075" y="4949825"/>
          <p14:tracePt t="74601" x="1479550" y="4940300"/>
          <p14:tracePt t="74608" x="1470025" y="4930775"/>
          <p14:tracePt t="74616" x="1452563" y="4913313"/>
          <p14:tracePt t="74629" x="1443038" y="4894263"/>
          <p14:tracePt t="75193" x="1416050" y="4894263"/>
          <p14:tracePt t="75201" x="1387475" y="4894263"/>
          <p14:tracePt t="75206" x="1343025" y="4894263"/>
          <p14:tracePt t="75216" x="1306513" y="4894263"/>
          <p14:tracePt t="75221" x="1270000" y="4894263"/>
          <p14:tracePt t="75228" x="1233488" y="4894263"/>
          <p14:tracePt t="75235" x="1204913" y="4894263"/>
          <p14:tracePt t="75242" x="1160463" y="4894263"/>
          <p14:tracePt t="75249" x="1114425" y="4894263"/>
          <p14:tracePt t="75255" x="1068388" y="4894263"/>
          <p14:tracePt t="75263" x="1022350" y="4894263"/>
          <p14:tracePt t="75269" x="958850" y="4894263"/>
          <p14:tracePt t="75276" x="912813" y="4894263"/>
          <p14:tracePt t="75284" x="868363" y="4894263"/>
          <p14:tracePt t="75291" x="831850" y="4894263"/>
          <p14:tracePt t="75300" x="785813" y="4894263"/>
          <p14:tracePt t="75305" x="739775" y="4894263"/>
          <p14:tracePt t="75311" x="703263" y="4894263"/>
          <p14:tracePt t="75318" x="647700" y="4894263"/>
          <p14:tracePt t="75325" x="603250" y="4894263"/>
          <p14:tracePt t="75335" x="557213" y="4894263"/>
          <p14:tracePt t="75339" x="511175" y="4894263"/>
          <p14:tracePt t="75347" x="465138" y="4884738"/>
          <p14:tracePt t="75353" x="420688" y="4884738"/>
          <p14:tracePt t="75360" x="374650" y="4876800"/>
          <p14:tracePt t="75367" x="328613" y="4876800"/>
          <p14:tracePt t="75374" x="292100" y="4867275"/>
          <p14:tracePt t="75383" x="274638" y="4867275"/>
          <p14:tracePt t="75389" x="255588" y="4857750"/>
          <p14:tracePt t="75395" x="228600" y="4857750"/>
          <p14:tracePt t="75402" x="209550" y="4857750"/>
          <p14:tracePt t="75409" x="201613" y="4857750"/>
          <p14:tracePt t="75416" x="192088" y="4857750"/>
          <p14:tracePt t="75432" x="182563" y="4848225"/>
          <p14:tracePt t="75437" x="173038" y="4848225"/>
          <p14:tracePt t="75471" x="173038" y="4840288"/>
          <p14:tracePt t="134862" x="165100" y="4840288"/>
          <p14:tracePt t="134869" x="146050" y="4821238"/>
          <p14:tracePt t="134876" x="136525" y="4803775"/>
          <p14:tracePt t="134883" x="128588" y="4803775"/>
          <p14:tracePt t="134890" x="109538" y="4794250"/>
          <p14:tracePt t="134897" x="100013" y="4784725"/>
          <p14:tracePt t="134904" x="92075" y="4767263"/>
          <p14:tracePt t="134910" x="82550" y="4767263"/>
          <p14:tracePt t="134925" x="73025" y="4757738"/>
          <p14:tracePt t="134931" x="63500" y="4757738"/>
          <p14:tracePt t="134938" x="63500" y="4748213"/>
          <p14:tracePt t="134959" x="55563" y="4748213"/>
          <p14:tracePt t="134974" x="46038" y="4748213"/>
          <p14:tracePt t="134987" x="36513" y="4748213"/>
          <p14:tracePt t="135022" x="26988" y="4748213"/>
          <p14:tracePt t="135029" x="26988" y="4757738"/>
          <p14:tracePt t="135036" x="19050" y="4757738"/>
          <p14:tracePt t="135064" x="19050" y="4767263"/>
          <p14:tracePt t="135071" x="9525" y="4775200"/>
          <p14:tracePt t="135092" x="0" y="4775200"/>
        </p14:tracePtLst>
      </p14:laserTraceLst>
    </p:ext>
    <p:ext uri="{E180D4A7-C9FB-4DFB-919C-405C955672EB}">
      <p14:showEvtLst xmlns:p14="http://schemas.microsoft.com/office/powerpoint/2010/main">
        <p14:playEvt time="72099" objId="6"/>
        <p14:stopEvt time="118997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40">
            <a:extLst>
              <a:ext uri="{FF2B5EF4-FFF2-40B4-BE49-F238E27FC236}">
                <a16:creationId xmlns:a16="http://schemas.microsoft.com/office/drawing/2014/main" id="{19080B67-B754-42DD-A48D-9F9825B8B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ED1230F-A795-4397-9AB6-7FDC98B72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1182216-581B-4394-806B-79D6D406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678ABD2-2F95-4A50-936B-1A18BD7ED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C27EDFD-C02F-4070-BDA1-2A074624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B457F-A57D-4B7D-B67C-04009733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89" y="654222"/>
            <a:ext cx="3530496" cy="4734416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solidFill>
                  <a:srgbClr val="FFFFFF"/>
                </a:solidFill>
              </a:rPr>
              <a:t>g</a:t>
            </a:r>
            <a:r>
              <a:rPr lang="en-US" b="0" i="0" cap="none" dirty="0">
                <a:solidFill>
                  <a:srgbClr val="FFFFFF"/>
                </a:solidFill>
              </a:rPr>
              <a:t>en</a:t>
            </a:r>
            <a:r>
              <a:rPr lang="en-US" b="0" i="0" dirty="0">
                <a:solidFill>
                  <a:srgbClr val="FFFFFF"/>
                </a:solidFill>
              </a:rPr>
              <a:t> BRCA 1 (NST 17), </a:t>
            </a:r>
            <a:br>
              <a:rPr lang="en-US" b="0" i="0" dirty="0">
                <a:solidFill>
                  <a:srgbClr val="FFFFFF"/>
                </a:solidFill>
              </a:rPr>
            </a:br>
            <a:r>
              <a:rPr lang="en-US" b="0" i="0" dirty="0">
                <a:solidFill>
                  <a:srgbClr val="FFFFFF"/>
                </a:solidFill>
              </a:rPr>
              <a:t>G</a:t>
            </a:r>
            <a:r>
              <a:rPr lang="en-US" b="0" i="0" cap="none" dirty="0">
                <a:solidFill>
                  <a:srgbClr val="FFFFFF"/>
                </a:solidFill>
              </a:rPr>
              <a:t>en</a:t>
            </a:r>
            <a:r>
              <a:rPr lang="en-US" b="0" i="0" dirty="0">
                <a:solidFill>
                  <a:srgbClr val="FFFFFF"/>
                </a:solidFill>
              </a:rPr>
              <a:t> BRCA 2 (NST 13) </a:t>
            </a:r>
            <a:br>
              <a:rPr lang="en-US" b="0" i="0" dirty="0">
                <a:solidFill>
                  <a:srgbClr val="FFFFFF"/>
                </a:solidFill>
              </a:rPr>
            </a:br>
            <a:r>
              <a:rPr lang="en-US" b="0" i="0" dirty="0">
                <a:solidFill>
                  <a:srgbClr val="FFFFFF"/>
                </a:solidFill>
              </a:rPr>
              <a:t>= </a:t>
            </a:r>
            <a:r>
              <a:rPr lang="en-US" cap="none" dirty="0" err="1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ức</a:t>
            </a:r>
            <a:r>
              <a:rPr lang="en-US" cap="none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cap="none" dirty="0" err="1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chế</a:t>
            </a:r>
            <a:r>
              <a:rPr lang="en-US" cap="none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cap="none" dirty="0" err="1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khối</a:t>
            </a:r>
            <a:r>
              <a:rPr lang="en-US" cap="none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  u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4C78D19-92E9-4BAF-986C-B007349BE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9C894-EABE-4D25-B94A-DFA48FBED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6" b="9441"/>
          <a:stretch/>
        </p:blipFill>
        <p:spPr>
          <a:xfrm>
            <a:off x="8378876" y="885426"/>
            <a:ext cx="2837526" cy="2167476"/>
          </a:xfrm>
          <a:prstGeom prst="rect">
            <a:avLst/>
          </a:prstGeom>
        </p:spPr>
      </p:pic>
      <p:pic>
        <p:nvPicPr>
          <p:cNvPr id="1026" name="Picture 2" descr="ĐỘT BIẾN GEN BRCA 1,2 – NGUYÊN NHÂN HÀNG ĐẦU GÂY UNG THƯ VÚ - BIOMEDIC JSC  - Reliable value">
            <a:extLst>
              <a:ext uri="{FF2B5EF4-FFF2-40B4-BE49-F238E27FC236}">
                <a16:creationId xmlns:a16="http://schemas.microsoft.com/office/drawing/2014/main" id="{13A4AD5C-FEE7-467E-840E-076B2F7FA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r="7315" b="-2"/>
          <a:stretch/>
        </p:blipFill>
        <p:spPr bwMode="auto">
          <a:xfrm>
            <a:off x="4675998" y="798102"/>
            <a:ext cx="2814728" cy="215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DEEF1D81-170C-4CAD-9246-D18D8D450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ED0E-7B39-4732-82FD-4D9EDC61D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11" y="3259421"/>
            <a:ext cx="3629489" cy="2800477"/>
          </a:xfrm>
        </p:spPr>
        <p:txBody>
          <a:bodyPr>
            <a:normAutofit/>
          </a:bodyPr>
          <a:lstStyle/>
          <a:p>
            <a:r>
              <a:rPr lang="en-US" dirty="0"/>
              <a:t>Sửa </a:t>
            </a:r>
            <a:r>
              <a:rPr lang="en-US" dirty="0" err="1"/>
              <a:t>chữa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đôi</a:t>
            </a:r>
            <a:r>
              <a:rPr lang="en-US" dirty="0"/>
              <a:t> </a:t>
            </a:r>
            <a:r>
              <a:rPr lang="en-US" dirty="0" err="1"/>
              <a:t>đứt</a:t>
            </a:r>
            <a:r>
              <a:rPr lang="en-US" dirty="0"/>
              <a:t> </a:t>
            </a:r>
            <a:r>
              <a:rPr lang="en-US" dirty="0" err="1"/>
              <a:t>gãy</a:t>
            </a:r>
            <a:r>
              <a:rPr lang="en-US" dirty="0"/>
              <a:t> DNA</a:t>
            </a:r>
          </a:p>
          <a:p>
            <a:r>
              <a:rPr lang="en-US" dirty="0" err="1">
                <a:effectLst/>
                <a:ea typeface="Calibri" panose="020F0502020204030204" pitchFamily="34" charset="0"/>
              </a:rPr>
              <a:t>Điều</a:t>
            </a:r>
            <a:r>
              <a:rPr lang="en-US" dirty="0">
                <a:effectLst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</a:rPr>
              <a:t>hoà</a:t>
            </a:r>
            <a:r>
              <a:rPr lang="en-US" dirty="0">
                <a:effectLst/>
                <a:ea typeface="Calibri" panose="020F0502020204030204" pitchFamily="34" charset="0"/>
              </a:rPr>
              <a:t> chu kỳ </a:t>
            </a:r>
            <a:r>
              <a:rPr lang="en-US" dirty="0" err="1">
                <a:effectLst/>
                <a:ea typeface="Calibri" panose="020F0502020204030204" pitchFamily="34" charset="0"/>
              </a:rPr>
              <a:t>tế</a:t>
            </a:r>
            <a:r>
              <a:rPr lang="en-US" dirty="0">
                <a:effectLst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</a:rPr>
              <a:t>bào</a:t>
            </a:r>
            <a:endParaRPr lang="en-US" dirty="0">
              <a:effectLst/>
              <a:ea typeface="Calibri" panose="020F0502020204030204" pitchFamily="34" charset="0"/>
            </a:endParaRPr>
          </a:p>
          <a:p>
            <a:r>
              <a:rPr lang="en-US" dirty="0" err="1">
                <a:effectLst/>
                <a:ea typeface="Calibri" panose="020F0502020204030204" pitchFamily="34" charset="0"/>
              </a:rPr>
              <a:t>Điều</a:t>
            </a:r>
            <a:r>
              <a:rPr lang="en-US" dirty="0">
                <a:effectLst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</a:rPr>
              <a:t>hoà</a:t>
            </a:r>
            <a:r>
              <a:rPr lang="en-US" dirty="0">
                <a:effectLst/>
                <a:ea typeface="Calibri" panose="020F0502020204030204" pitchFamily="34" charset="0"/>
              </a:rPr>
              <a:t> phiên </a:t>
            </a:r>
            <a:r>
              <a:rPr lang="en-US" dirty="0" err="1">
                <a:effectLst/>
                <a:ea typeface="Calibri" panose="020F0502020204030204" pitchFamily="34" charset="0"/>
              </a:rPr>
              <a:t>mã</a:t>
            </a:r>
            <a:r>
              <a:rPr lang="en-US" dirty="0">
                <a:effectLst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A1058E1-F1A3-4E1E-A8D8-290C0833DD0F}"/>
              </a:ext>
            </a:extLst>
          </p:cNvPr>
          <p:cNvSpPr txBox="1">
            <a:spLocks/>
          </p:cNvSpPr>
          <p:nvPr/>
        </p:nvSpPr>
        <p:spPr>
          <a:xfrm>
            <a:off x="8044302" y="1727225"/>
            <a:ext cx="3702878" cy="1415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gen BRCA1/ BRCA2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A75311F9-56E6-4A70-99DA-9AB74E979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398" y="6400798"/>
            <a:ext cx="609601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39"/>
    </mc:Choice>
    <mc:Fallback xmlns="">
      <p:transition spd="slow" advTm="175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1CCF-D346-4B87-834F-96CFB7282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14"/>
            <a:ext cx="11029616" cy="529744"/>
          </a:xfrm>
        </p:spPr>
        <p:txBody>
          <a:bodyPr>
            <a:normAutofit/>
          </a:bodyPr>
          <a:lstStyle/>
          <a:p>
            <a:r>
              <a:rPr lang="en-US" sz="2800" b="0" i="0" dirty="0">
                <a:latin typeface="Arial" panose="020B0604020202020204" pitchFamily="34" charset="0"/>
                <a:cs typeface="Arial" panose="020B0604020202020204" pitchFamily="34" charset="0"/>
              </a:rPr>
              <a:t>Hình </a:t>
            </a:r>
            <a:r>
              <a:rPr lang="en-US" sz="28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b="0" i="0" dirty="0">
                <a:latin typeface="Arial" panose="020B0604020202020204" pitchFamily="34" charset="0"/>
                <a:cs typeface="Arial" panose="020B0604020202020204" pitchFamily="34" charset="0"/>
              </a:rPr>
              <a:t> học (</a:t>
            </a:r>
            <a:r>
              <a:rPr lang="en-US" sz="28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Nhũ</a:t>
            </a:r>
            <a:r>
              <a:rPr lang="en-US" sz="2800"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b="0" i="0" dirty="0">
                <a:latin typeface="Arial" panose="020B0604020202020204" pitchFamily="34" charset="0"/>
                <a:cs typeface="Arial" panose="020B0604020202020204" pitchFamily="34" charset="0"/>
              </a:rPr>
              <a:t>, MRI)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25BB4A9-6774-4F2E-B722-F2F6FDB4C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972133"/>
              </p:ext>
            </p:extLst>
          </p:nvPr>
        </p:nvGraphicFramePr>
        <p:xfrm>
          <a:off x="528320" y="719666"/>
          <a:ext cx="116636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0827BD75-4C10-46BE-A8C7-CDB4BA60A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66289" y="6254340"/>
            <a:ext cx="706326" cy="52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95"/>
    </mc:Choice>
    <mc:Fallback xmlns="">
      <p:transition spd="slow" advTm="183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EF114-6900-42AC-8F42-2BBDD4A5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60" y="447234"/>
            <a:ext cx="8214932" cy="3450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4BCAB-785F-452A-BB48-9C0165C0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40" y="4470174"/>
            <a:ext cx="3841600" cy="1607013"/>
          </a:xfrm>
        </p:spPr>
        <p:txBody>
          <a:bodyPr anchor="ctr">
            <a:normAutofit/>
          </a:bodyPr>
          <a:lstStyle/>
          <a:p>
            <a:r>
              <a:rPr lang="en-US" sz="2600" b="0" i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 nhận thức về </a:t>
            </a:r>
            <a:r>
              <a:rPr lang="en-US" sz="2600" b="0" i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vú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A50F1-F9E2-4937-804C-4C1AC2F3A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700" y="4596992"/>
            <a:ext cx="7054700" cy="16070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vi-VN" b="0" i="0" dirty="0">
                <a:solidFill>
                  <a:srgbClr val="FFFFFF"/>
                </a:solidFill>
                <a:effectLst/>
              </a:rPr>
              <a:t>Tự khám vú được định nghĩa là việc tự khám bộ ngực của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vi-VN" b="0" i="0" dirty="0">
                <a:solidFill>
                  <a:srgbClr val="FFFFFF"/>
                </a:solidFill>
                <a:effectLst/>
              </a:rPr>
              <a:t>người phụ nữ một cách thường xuyên, lặp đi lặp lại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i="0" dirty="0" err="1">
                <a:solidFill>
                  <a:srgbClr val="FFFFFF"/>
                </a:solidFill>
                <a:effectLst/>
              </a:rPr>
              <a:t>Đi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khám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ngay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nếu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họ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cảm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thấy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vú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có thay đổi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5ED60EBB-A213-4C5B-AEA2-B76C968061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95687" y="6410766"/>
            <a:ext cx="596312" cy="44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26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9458"/>
    </mc:Choice>
    <mc:Fallback xmlns="">
      <p:transition spd="slow" advTm="159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"/>
</p:tagLst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1_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{213E3053-08A2-44BA-944F-30D2AC29CC05}tf67061901_win32</Template>
  <TotalTime>639</TotalTime>
  <Words>1221</Words>
  <Application>Microsoft Office PowerPoint</Application>
  <PresentationFormat>Màn hình rộng</PresentationFormat>
  <Paragraphs>122</Paragraphs>
  <Slides>13</Slides>
  <Notes>1</Notes>
  <HiddenSlides>0</HiddenSlides>
  <MMClips>14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13</vt:i4>
      </vt:variant>
    </vt:vector>
  </HeadingPairs>
  <TitlesOfParts>
    <vt:vector size="22" baseType="lpstr">
      <vt:lpstr>Arial</vt:lpstr>
      <vt:lpstr>Calibri</vt:lpstr>
      <vt:lpstr>Franklin Gothic Book</vt:lpstr>
      <vt:lpstr>Gill Sans MT</vt:lpstr>
      <vt:lpstr>Symbol</vt:lpstr>
      <vt:lpstr>Times New Roman</vt:lpstr>
      <vt:lpstr>Wingdings 2</vt:lpstr>
      <vt:lpstr>DividendVTI</vt:lpstr>
      <vt:lpstr>1_DividendVTI</vt:lpstr>
      <vt:lpstr>TẦM SOÁT UNG THƯ vú</vt:lpstr>
      <vt:lpstr>MỤc tiêu</vt:lpstr>
      <vt:lpstr>Tầm soát = Phát hiện sớm Ung thư vú ở giai đoạn dưới lâm sàng </vt:lpstr>
      <vt:lpstr>phát hiện ung thư vú  ở giai đoạn  dưới lâm sàng ?</vt:lpstr>
      <vt:lpstr>Các mô hình đánh giá rủi ro: Gail, Claus, BRCAPRO, Cuziick-Tyrer) </vt:lpstr>
      <vt:lpstr>Mô hình Gail</vt:lpstr>
      <vt:lpstr>gen BRCA 1 (NST 17),  Gen BRCA 2 (NST 13)  = ức chế khối  u</vt:lpstr>
      <vt:lpstr>Hình ảnh học (Nhũ ảnh, MRI)</vt:lpstr>
      <vt:lpstr>Tự nhận thức về vú</vt:lpstr>
      <vt:lpstr>Bản trình bày PowerPoint</vt:lpstr>
      <vt:lpstr>Lịch tầm soát ung thư vú – PN nguy cơ bình quân </vt:lpstr>
      <vt:lpstr>Lịch tầm soát ung thư vú – PN nguy cơ cao 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tiếp cận chẩn đoán và quản lí các vấn đề thường gặp của tuyến vú </dc:title>
  <dc:creator>Huynh Vinh Pham Uyen</dc:creator>
  <cp:lastModifiedBy>Ganbatte</cp:lastModifiedBy>
  <cp:revision>14</cp:revision>
  <dcterms:created xsi:type="dcterms:W3CDTF">2021-09-28T01:56:56Z</dcterms:created>
  <dcterms:modified xsi:type="dcterms:W3CDTF">2021-11-26T04:45:11Z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